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D04AA-19BA-EBE2-708B-BE2EC6CAA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3BE786-60C0-1B06-F47E-6203497B8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7F4C1-5E07-86A2-5005-61B98E68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2A0-FCC6-4C04-97E7-BFADA819B2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51677-F2FA-1D25-1082-3A69D910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6DBB7-20FD-9C88-8880-E18052EC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1266-D360-4B2D-9AB5-7351A1479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6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66ACF-0732-B635-CA93-C825EF1D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0D448-80FF-79C6-1781-65CC0AB11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76C16-FA08-FB82-FF01-1F30FC10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2A0-FCC6-4C04-97E7-BFADA819B2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2F047-B840-6878-D935-7D2DC913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72A3A-F00A-C72D-D7C5-108553C8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1266-D360-4B2D-9AB5-7351A1479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6602AF-992D-AD41-41EE-E4E30D0AB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F4DE73-668D-612B-C4C3-7C9A713D8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ADD4E-8E0B-7FD7-033A-7C5F9F9C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2A0-FCC6-4C04-97E7-BFADA819B2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9A43B-98EF-5911-E062-FB423DE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0C13B-3B70-2531-4134-2FA78D6B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1266-D360-4B2D-9AB5-7351A1479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0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974A-0634-5FA7-2087-16EA6662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E61DB-2B95-EB38-21D3-5C3078F9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2F925-D22D-4415-A469-EAF0B142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2A0-FCC6-4C04-97E7-BFADA819B2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E4AF2-DA50-3B2E-1A1A-BECFD43B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CB1A1-13E3-0402-8E71-B72C0224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1266-D360-4B2D-9AB5-7351A1479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E959A-D071-813A-8EBE-20A3AC80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4DA62-EABE-30E3-3801-D4145D54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61C10-3123-258B-43F6-FCC1F427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2A0-FCC6-4C04-97E7-BFADA819B2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C0312-090B-DCAE-5D79-2506B26F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DD58-C3E8-0021-0806-5AE7AF60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1266-D360-4B2D-9AB5-7351A1479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5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EA66C-9F4D-52FF-E25A-F9457E09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2321A-8DE8-DA52-40A2-47BEE0469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87330-72EB-1957-FF50-267BF2E7E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0478A1-B8CB-5C8A-D556-AF98FFB4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2A0-FCC6-4C04-97E7-BFADA819B2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31F51-83CF-483D-F246-45F93A0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8F35B-FE29-25A0-BF6B-E15BA94F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1266-D360-4B2D-9AB5-7351A1479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5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6E1FF-ADDA-BF51-BA3E-CEBDBB0E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28D1D-481D-0E39-0753-9097F6F9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195D8-1636-4C02-A09E-400332FF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B40947-B74E-A9E4-162B-3A057C9A9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1177AD-A3F4-0F3D-50D4-FF4C3B8F7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D3F490-3454-262F-7AD1-5A3660DE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2A0-FCC6-4C04-97E7-BFADA819B2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B2C7FA-8767-3345-9CF5-E6F80207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814B36-80B9-58D0-5590-91A3B03F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1266-D360-4B2D-9AB5-7351A1479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7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EB57D-8682-D3B7-FC18-202D814D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A1151A-579E-FDA4-6C72-124B6DF2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2A0-FCC6-4C04-97E7-BFADA819B2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11EE9-F386-411B-51D4-CC1D067B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6F5372-16AE-25A4-4EAA-5C98B81C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1266-D360-4B2D-9AB5-7351A1479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1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4C265E-AE7F-4578-F74F-668DA53A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2A0-FCC6-4C04-97E7-BFADA819B2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252F6B-B759-E301-063E-F02D07C4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56E5BA-8FCC-8956-2D3A-CAB53CD3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1266-D360-4B2D-9AB5-7351A1479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315F5-F44E-E7F1-1A29-5001ADAC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A08BB-A1D3-3053-35E8-9684B88A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740AF-E759-6103-D556-ABD82FC5A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BF6AC-F42E-925C-625D-E03DBC08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2A0-FCC6-4C04-97E7-BFADA819B2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BD9EA-167D-FFDC-7036-9BFF8E0E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F5D18-6171-3559-7251-6F4DAD29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1266-D360-4B2D-9AB5-7351A1479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8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1BBA3-2388-2D9B-EDDF-EEF38BB5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8AD055-A733-4B08-E1CC-42586A19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8C751F-1960-32BD-FF5D-27F6CFD2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B2F65-99EC-8C98-6CF4-23EF5445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2A0-FCC6-4C04-97E7-BFADA819B2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29958F-CB22-0D57-83BC-5DDECB3F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E0F12-2D5F-A2D5-A624-B24FAD6B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1266-D360-4B2D-9AB5-7351A1479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5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15C750-92A9-596A-B81F-8881C1FC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B809B-FBD2-FAE0-47A0-E6588479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A03F6-96C0-7DF5-0DB0-E218FBA53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62A0-FCC6-4C04-97E7-BFADA819B2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3C084-75AC-C6C0-1C45-5AFA3BBA2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D0501-51C9-4F3E-3414-CE0848270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1266-D360-4B2D-9AB5-7351A1479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186" name="Picture 2" descr="7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2024-03-10T06:16:02Z</dcterms:created>
  <dcterms:modified xsi:type="dcterms:W3CDTF">2024-03-10T06:16:02Z</dcterms:modified>
</cp:coreProperties>
</file>