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7818A-DFF8-B11D-164D-26AE488EC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3CBFC7-36A1-221D-CDB5-1589511EB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7E94F-49C0-053D-82C7-FCC99030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1F4AE-4AB5-3BA9-DFCD-5964DBB0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F3BDA-51FC-321B-57C0-B5A3F4FF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571FA-1A29-D777-F9F4-495E6B57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FB905-A698-DF3C-41C3-E195E466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00B1A-E84E-92B7-4B9F-DB82D9C0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583D2-9A75-CFEB-0821-5E497D50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C7931-E309-BDD6-C98A-446AFD04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7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C32945-5A41-D2A9-5C1B-AFEADD70B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A3B80-9499-FEC5-3601-6F0769155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C9563-82AE-B10A-4DB4-6DC39B74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F884A-BA90-D48F-2F9F-2541A312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8B805-1FE4-0938-B9C1-98D1264A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1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A0FA-D457-0211-278E-1555A286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046D1-0D71-BDF1-F1D7-FE818CD3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EEAFF-B6AE-935F-1BE5-A02FB7E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068B9-C635-D494-5654-ECAB19B4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59AFD-B691-EF25-1F08-D04032B7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A7AF-C099-CFB8-8B6B-2EA35277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C386B-56B7-9D10-7DF0-20A5BAF9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7BDB6-429A-37EF-4034-29A76867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B99CF-D241-ADD9-4ADA-E8B76CA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4793E-D098-A8D9-DB66-350D93E8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4E2E9-D372-4F9A-A6E8-35701DA0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A6C6-97DF-DE10-7AD3-E46C9BB94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9CEE3-F5B9-D8C2-7B10-B89666E9F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6FFA1-19F8-D7AD-D4F5-627CEB2B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3C0A9-BE6E-49F2-0FE2-37269627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60D74-E700-014C-215F-EEC5E6A3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4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6BE7F-04E7-C36E-6823-D76E634E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195BE-2DBC-EA17-AC7E-985CCA6A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6DD8B-6C53-A503-4F96-AF89CB0B5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D145B-5547-DCCB-A4D9-99648A956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7FF127-A40F-ED99-68BD-9D6DCB113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6469AE-DC86-9AAE-5E75-E6BA8756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4DB911-DF0B-C9BC-DF42-4BDBA594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8CC0D5-38D6-2A68-826D-1D0E1698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7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D2601-16F6-F43E-7C3C-CABE1C0D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48EE6-9F39-6809-3210-CB8EEDBA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559534-A198-654B-EC4B-B3AF9E52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BD0AF1-DBE5-218A-A663-13484467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1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93631-BAAF-F877-E9DC-EFDDFB31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2C4C0C-2C0F-127D-F426-5E29CF66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84A6F-500E-382B-A7A0-48CB98DB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6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3F7C6-D79C-08E8-9C4D-2CA59D9B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FA243-7589-686E-48F2-A58D0FC1F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1F56A-BD10-1CAD-F7DF-E9A3E6D4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00AFA-61CD-0237-3B55-A19F7EBC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D4D3F-ADD6-19D8-9D62-9FF3BF07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6AA2E-0476-04B7-A825-C89E5F22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8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5AAC-1E3A-7A26-05D3-4E2CDF0E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785B02-67EF-E609-DD7E-49B024BDB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099B5-9605-F66E-DC5E-5BA92439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A642C-7CEC-BB47-2956-808F3F20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6E123-D7BE-1468-4CAD-1AABFEFF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9478A-9B33-FAA1-AA1F-E88EDB56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0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B47C44-3A92-0AD6-AC2D-C9F909F1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96612-7364-DDDB-9EF3-86592B7C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35781-1E9B-65B6-913E-BC3FC78CE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B227-895E-4E7B-AE26-19D53C6D6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9E0C0-0CE2-7C01-1790-6D39F64EF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E9DE2-F293-4466-F810-5E5F9FB2F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E969-EA27-45D6-8E47-0128BDCDF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1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234" name="Picture 2" descr="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2024-03-10T06:16:24Z</dcterms:created>
  <dcterms:modified xsi:type="dcterms:W3CDTF">2024-03-10T06:16:24Z</dcterms:modified>
</cp:coreProperties>
</file>