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0C69-D1DB-4A74-4E9B-06E25413D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32017-EDF5-EBF1-99E5-B34431E4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4E83F-A8E3-7BE8-6801-79F3F69E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D4289-A69C-23F6-B07C-B3CF0131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C57DE-3DFA-BC36-5620-7096023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9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EDA8-72B3-E661-43CB-070DBBFC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F080A-8937-E12F-C245-82FB69C1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A1398-DBDB-D45E-117B-488F0984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5E1D7-21A2-9D84-975E-75014B4C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0917A-5D48-9773-9522-EF4EA49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7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1F9E8A-8D1A-FB84-F44A-89AED751A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9469F-0BC7-F998-065F-08B277BC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2AB1-1446-190F-73FD-BF23E8BB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A3E4-9A29-2A18-1152-9A1109C0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55A2-5D6C-CCBB-110F-9502E46F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DC0F-D416-FFF2-A781-28B175EA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EC3F4-A076-F3CA-84EE-FA08684B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5D1CC-BD78-5BFA-CD94-EE883470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D41DB-55C2-C2AD-315C-7E09D027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CE72E-4339-D082-4A5E-DC36B0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5C0B-35E1-DDE1-E039-33C7D19A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1E94C-2F60-6177-F5C1-9A3C6DDF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E8374-5A79-D253-0C94-13431CC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BE6A4-E95A-4A06-EE01-F2925886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30ABE-1CA3-4783-BAC8-22A813D9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83A5-088A-3A04-F841-A2153E2B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FB1C-89FF-C247-57AA-C95FE1C57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AE878-D837-29E6-3C7A-48ADFB55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697CB-5A1F-B528-7A6C-D7EB7E22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11C8E-62F0-7E78-FBD8-4D1C292C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CD326-89FE-CBB0-66D7-48449671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6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509C-9507-9AA8-1DF8-B22801C7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03C84-8A01-B674-6D9B-ADE9867D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1F2DD-6FE1-D6D8-F04D-77564C02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497D-BBCC-5BBA-DACE-187297909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6CDD9E-406C-879A-C8D9-965459D2C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0DF51-E485-C968-3B8B-446D680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6FB18D-BDAA-9939-D95B-5A37F7D4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498427-782A-5E10-CC33-CFA41BBA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FB88-5FE6-43C6-E16D-C2695004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50A880-ADEC-4640-9768-9E99F365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F30AD-A57B-C0F8-C9E7-95DF060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FA6F8-A489-1EB8-50B1-38A691D4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2AA3F-DE60-A82F-1136-E60C0026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7975A2-587F-9DA0-5FF8-CB849A49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C63EF-8C54-BDBF-9FF0-3B738A9D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30BE-F782-05BA-89F0-09A80DD1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8E21B-FC88-A457-5E1B-54EC3E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9665E-B814-FEF6-D957-11AE11A5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E440B-357E-FB33-0739-7F2E29AD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4148C-428E-7B34-FDA2-780989B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3EA57-0BA5-FFA6-527C-6163E7A2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84B95-DECA-886E-653A-A80D7F19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835F82-E9B4-7822-ACAA-9B40788EB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4D53C-4A16-79E7-A4E0-DCD5E3B2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E6AA8-D6B2-FF90-DDB7-317FDBB7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B961A-8F64-0B5E-0BE2-D1103D14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DC4BB-9555-C5DA-78D2-0D2FB9C4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1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8B8C0-F013-B623-7534-6B26F571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84710-BA0B-4247-EE25-AC2EA1385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F9664-C199-1D5D-07EB-E6D88F86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2F61-6136-40D0-8B17-CA5C788C0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964DF-1AB4-CBE7-C974-458AFDC1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8CA30-EEBD-67AD-C365-E9BF734D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39C-7F6D-4DB8-AFB2-DEB1E2AA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34" name="Picture 2" descr="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2024-03-10T06:16:35Z</dcterms:created>
  <dcterms:modified xsi:type="dcterms:W3CDTF">2024-03-10T06:16:35Z</dcterms:modified>
</cp:coreProperties>
</file>