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B77BE-682A-5B05-B5C4-FD002B746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F8768B-1628-176C-ECCD-EF5277450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D3D9C-4D63-D243-C271-AFBE77B5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8B08-2F85-4D48-B818-118F52A4C6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F95D2-6EC0-86F3-9C1E-596E4938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E3949-18B4-1CC6-70B8-CC32E473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58D1-C5D7-4CBE-8281-FFCCAE8E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3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DD0E0-E1F5-36D1-1147-08484927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32F648-7BFF-955C-65B3-E67179B84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130C6-9C5D-87FF-A132-AEB16CD0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8B08-2F85-4D48-B818-118F52A4C6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A7E14-D417-90B8-F389-AFB119D5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79153-0DC4-7EB3-E25A-64DE2783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58D1-C5D7-4CBE-8281-FFCCAE8E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9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6B44C6-ED16-4904-26F0-BCFD9BA5B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3633B-C4DF-2F53-C1EC-8FCCB4929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6E859-B47C-7348-1C02-099E64BB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8B08-2F85-4D48-B818-118F52A4C6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155A2-1B73-D3BD-581B-97A01732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88FD3-32CD-A1DF-ED30-18C2C7ED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58D1-C5D7-4CBE-8281-FFCCAE8E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1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27871-954A-D859-3E21-A0B8664C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08487-03CD-F37D-4BF7-F16B2EBF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520AE-5D0E-73E0-0D74-58EC736B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8B08-2F85-4D48-B818-118F52A4C6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63CCA-C4AB-BAFA-1575-46B39AD1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55E73-B3F4-33BD-BF9C-9200AAEE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58D1-C5D7-4CBE-8281-FFCCAE8E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6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1F0F1-AE7A-EAA0-D018-E8CAE023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0FA6A-5761-491E-C831-A3893CCA4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66EB0-3B29-B3EE-4EA9-664F536D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8B08-2F85-4D48-B818-118F52A4C6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14FF4-40F6-AF6E-DE1D-AB1EBB4D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5ECDC-4DF9-8FA8-40EF-9C87EA64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58D1-C5D7-4CBE-8281-FFCCAE8E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B19DE-87C5-049D-FCEF-C3701C78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E0584-4F98-F1E4-93DB-EF9C50C58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C0CA49-102A-DFB7-8FB7-ABD14A6BD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DBC20-3117-12BD-DE46-61DF4B28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8B08-2F85-4D48-B818-118F52A4C6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56054-DD9B-77DF-D053-E623904E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FF32D-B10A-43BC-92C1-EC386C7C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58D1-C5D7-4CBE-8281-FFCCAE8E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6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364A1-1DD8-301D-CE0A-216C2901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E559B-0B3C-E3EC-D086-DAAB9B65B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C13240-EC84-F4F2-E531-43C5EAE1A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AF4821-06D5-8230-F402-58674973E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013E9A-B590-4D2D-D0DD-799B4E47D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0D862C-5860-403B-BB34-1063499A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8B08-2F85-4D48-B818-118F52A4C6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BA4BBA-B59A-78D1-A2D3-73696C15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04F716-8995-DE6C-B52B-E3B3FF86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58D1-C5D7-4CBE-8281-FFCCAE8E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0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27298-E8DC-8BEF-F20D-99DC8E40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F5DE87-F8DB-A749-8C98-40981849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8B08-2F85-4D48-B818-118F52A4C6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EBFA9D-FD94-6240-17EB-64F28AD4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5E134-101B-8E10-DBC6-BAE27EC1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58D1-C5D7-4CBE-8281-FFCCAE8E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B3BAA3-6866-C21B-98CC-83FBC682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8B08-2F85-4D48-B818-118F52A4C6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C3CE6B-736F-6A78-3565-8EC2D280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C95C9-8C44-22F3-B450-BB01B931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58D1-C5D7-4CBE-8281-FFCCAE8E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1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ED72F-7AF4-49A6-863A-5FDBFE05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8BB40-ED1E-5140-5A40-01054C408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5C578-4C7E-7AF7-5270-DE0D8D336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48C7F-A008-D673-5DB1-C3A20B3D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8B08-2F85-4D48-B818-118F52A4C6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ADD2D-D957-F975-0763-D559F0CD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817BF4-6A9F-C299-5B9D-62EB2CB5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58D1-C5D7-4CBE-8281-FFCCAE8E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7F6A9-0AA1-21C1-9D5E-688F0333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0B13D-7ABC-9C93-0967-CCDC76AAF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08EF1-20F4-E1DC-9FDA-681C76CBF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95571-6508-E223-E89E-DA54142B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8B08-2F85-4D48-B818-118F52A4C6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1EAAE-DE3B-60FB-BBF3-5F0CB1FD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C0CBD-B162-19BA-B9F6-F1BF44C3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58D1-C5D7-4CBE-8281-FFCCAE8E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1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65D769-A75E-B266-39E4-1F93CE25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51CFA-5363-1496-D27B-1AFA4B27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53D06-E6D0-33B9-A8CC-A72E5DCC2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E8B08-2F85-4D48-B818-118F52A4C6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196E9-2FE5-D58D-9C7F-8305C5FD4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030A7-9B04-558A-38AA-728D81330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F58D1-C5D7-4CBE-8281-FFCCAE8E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8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82" name="Picture 2" descr="7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2024-03-10T06:16:46Z</dcterms:created>
  <dcterms:modified xsi:type="dcterms:W3CDTF">2024-03-10T06:16:46Z</dcterms:modified>
</cp:coreProperties>
</file>