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1B680-CC16-693A-494A-600C2A6F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E35747-8187-6E4D-F406-709D84316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C8D53-B22F-C10D-F337-08180B8D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8069-F624-444F-8EA3-9E9A11CE49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2CC29-A174-CDF5-D013-A8DEAE0D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F1D63-E901-4881-5078-2F921083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EFF7-5471-45DC-B5A9-599C9204A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4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A598A-EC08-0391-CA9D-78640378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5C977D-08C4-1451-F9DF-3520B1116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FB58D-416C-6E01-8B59-F91DAE35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8069-F624-444F-8EA3-9E9A11CE49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93997-9015-0CBD-FD61-5E2201C9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2C18D-077A-2DA2-47BB-FDD521EE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EFF7-5471-45DC-B5A9-599C9204A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6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431EBA-B58A-335B-254D-35E1CDD00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C8DDE5-D905-7F51-9E92-727CBB51D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4B22E-FD4F-2B56-411D-257D3284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8069-F624-444F-8EA3-9E9A11CE49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186F2-CAFD-C57F-CE5C-5114EE39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6BEBA-7608-9497-B8F3-E194FC4B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EFF7-5471-45DC-B5A9-599C9204A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5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37B9E-27D3-82BD-2041-607498F6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F0BDC-EC1F-3A69-966B-564A88C0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E0958-4F7A-3270-909B-799D6419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8069-F624-444F-8EA3-9E9A11CE49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DC10F-D722-C71C-2845-55F1D979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4316C-4788-322E-E871-44C87961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EFF7-5471-45DC-B5A9-599C9204A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4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83F08-B2D9-F519-B1DF-B1A9120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F2AF8-6572-8498-E418-74F0BFB3C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7F272-A46F-2388-1548-374B91B9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8069-F624-444F-8EA3-9E9A11CE49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84475-E38B-8741-D6D4-FD0DD955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54075-1C77-CE85-81AB-FD0545FB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EFF7-5471-45DC-B5A9-599C9204A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10A85-92B2-BF4E-F8CB-79A2B8F9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5D09C-2649-914A-CEB1-75B6B6B9A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9A19F6-C626-BA90-BDD4-E4F052B8A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8C918-DD38-63EB-5FAC-72859EEB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8069-F624-444F-8EA3-9E9A11CE49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F0BFE-9374-239C-E56C-5967C4AD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B3680-EF86-63D8-EA16-0A156870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EFF7-5471-45DC-B5A9-599C9204A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5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5023-E441-AF15-8429-DC210516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36823-D36A-6A0C-7D17-30F9020F1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FE13BC-D6A2-F882-2922-5C57E23F3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464FB6-7116-5504-D7D4-E2AEC20C3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5EA23-2A5E-278D-ADD4-95294A7EB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FFF222-543F-4CA8-F7E8-677C91F9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8069-F624-444F-8EA3-9E9A11CE49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61F31F-001C-913A-A0A1-77C468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61213C-74DE-5FA7-218C-5F41F4EF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EFF7-5471-45DC-B5A9-599C9204A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7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8B135-4349-46AC-174E-EE6DFDCA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860904-7748-B6CD-E1A9-C2B25F84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8069-F624-444F-8EA3-9E9A11CE49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A0EE61-CEB9-89FC-2507-927F55BD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A79B6A-1984-B52A-3166-A142A766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EFF7-5471-45DC-B5A9-599C9204A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38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DE2EB0-8D42-303D-C3EF-6B6E6891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8069-F624-444F-8EA3-9E9A11CE49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124329-4C09-7F8A-9374-4A19FFFE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62EC21-5AF5-0082-D682-AE8F1695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EFF7-5471-45DC-B5A9-599C9204A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5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D18D5-5BB9-8EA6-6115-EB2DA362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C581-DE0B-1769-FDF3-B6FB14F3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AD7B51-BA9A-F418-F4A9-3E4AF3217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8FDBA-DFDD-374E-90E1-6B005A59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8069-F624-444F-8EA3-9E9A11CE49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7FB8D-F273-0F50-B1B1-98A8AB12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33D5E-8FAC-CF61-F46B-FEFDBE7B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EFF7-5471-45DC-B5A9-599C9204A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42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DB9E7-DFCB-7E57-34CA-B1A5866E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60CA3-F120-AD97-857A-38EA46160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0A466-FDDC-1B0F-9466-1B247246A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C91E7-14C3-6CB3-55F0-D1B36AB7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8069-F624-444F-8EA3-9E9A11CE49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007CF8-C7CB-2A45-E1B4-2CDAB9D5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208E1-48A4-7958-9C2C-B6EBCB95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EFF7-5471-45DC-B5A9-599C9204A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8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3E2ADF-C114-32F8-538D-3DE7F472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9B35F-3A54-3B1E-DE47-C433B2FE2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B25AC-3165-23D8-A20D-A811D6909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28069-F624-444F-8EA3-9E9A11CE49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4C4D0-D905-0603-86CC-63F92D6F1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187AD-BD57-D46C-3463-4718EBD0F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EFF7-5471-45DC-B5A9-599C9204A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9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82" name="Picture 2" descr="7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2024-03-10T06:16:57Z</dcterms:created>
  <dcterms:modified xsi:type="dcterms:W3CDTF">2024-03-10T06:16:57Z</dcterms:modified>
</cp:coreProperties>
</file>