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6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9ACA2-5AF0-E805-02F9-06026AC16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3BB635-E1D3-D617-276E-072512590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70F94A-FC2C-B0C1-4B72-F0E63C08B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E170-7155-46D4-B889-9C41D3B3B0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18FCA0-AB0B-7852-72C4-C36F92508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57D69C-D3A0-9AD6-0D13-AF60D7AD3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D3AE-D0EE-4BEC-B723-D3C2525BE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85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612CE0-567C-8E20-668C-62FFAF90A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A9F52D-936B-397C-F602-5E0E4552F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5C18E1-6DA1-2D7B-2043-3FB445870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E170-7155-46D4-B889-9C41D3B3B0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C3A500-4C92-5C8A-5CFF-5598931E0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589915-120F-2659-25A3-8B77C9C42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D3AE-D0EE-4BEC-B723-D3C2525BE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504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2D79AB-CED3-0B06-72B6-28D5420821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95FA58-2E2F-4D36-5A07-11C61F1FD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4751C3-C7D2-ED96-0407-F0343A163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E170-7155-46D4-B889-9C41D3B3B0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42E245-6E60-FA00-10D3-6494EC7B1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EE6130-4A0C-6725-D171-53602A947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D3AE-D0EE-4BEC-B723-D3C2525BE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853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A1C5B-7B9C-4BE6-09FE-9FB474F75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66194D-FDF7-E715-13D5-164CB82CA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C5E9AC-BE85-366A-8EB1-D95C71728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E170-7155-46D4-B889-9C41D3B3B0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C3B03F-BFB0-84FC-73BA-6E6F30493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4F9994-9A3D-7137-980D-8A2122E3B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D3AE-D0EE-4BEC-B723-D3C2525BE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572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03C61-3EC5-0821-F810-F9BE7E86D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0DE6F9-453E-A8ED-3639-EFC0A5CFD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CE41C9-78DC-11A3-F4DC-79F063DC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E170-7155-46D4-B889-9C41D3B3B0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9E194B-E006-14A8-313C-31336DEB3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6E33F9-2522-360C-26FF-A2CA1A98D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D3AE-D0EE-4BEC-B723-D3C2525BE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528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A52BC0-D6B5-5A1D-2ED9-628A92653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A46E3B-4C31-C322-2D0F-F7EDE5BA1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60A707-33B4-6238-3C8F-D709A5387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59A882-965F-D328-32A8-89B9AA5A0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E170-7155-46D4-B889-9C41D3B3B0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A2ECAC-0C0D-D790-45AA-FF31D82BB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382EB4-47E8-DB46-AB5B-B8763F487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D3AE-D0EE-4BEC-B723-D3C2525BE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105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E93ED-F36E-1C61-F3C5-CA9FC9AE3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9E18B3-0D28-B949-0864-17B31E063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3DE232-9BEB-FAC3-E30C-FBBA13855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7FA48A-0971-CF5A-4C3E-826998C39B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B610F-AF94-3435-6B93-93E5991BDF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B5E0ED7-CADC-F2FE-5436-1CBC06129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E170-7155-46D4-B889-9C41D3B3B0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EFC8FA-FFAE-B725-C6DB-38A906EE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435D368-6AE1-4614-F5AC-D92BD3EB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D3AE-D0EE-4BEC-B723-D3C2525BE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04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0BFA9-B515-B5F1-661D-D85F1673B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96BE52-CA09-B7FB-A923-E717EFD8D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E170-7155-46D4-B889-9C41D3B3B0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58DF4D-C792-3737-99C7-730DA64F9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38365E-EBAF-D94C-9FC8-F88CC85C6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D3AE-D0EE-4BEC-B723-D3C2525BE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88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ADD973-C167-6CBE-105F-24053103E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E170-7155-46D4-B889-9C41D3B3B0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01F36D-5F65-684E-DD1A-49B649192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EA76FF-F03C-C044-062F-14899AD47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D3AE-D0EE-4BEC-B723-D3C2525BE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883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FC0BD0-E8DB-9989-7A05-9C62E5AD0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64379C-B2C3-1D5D-C04C-8043736A8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FFDC89-F4D4-CFCA-B2DC-31D6B5531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F05048-8B38-7958-6DB1-F335B7894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E170-7155-46D4-B889-9C41D3B3B0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FC34D9-61E3-4DEF-26E6-CA00A1812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37FEFA-B9BB-C594-0542-905EFB0B2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D3AE-D0EE-4BEC-B723-D3C2525BE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846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40BB63-39C9-9A17-60B7-6FFAEC162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9FC560-BEAD-E31F-BE2F-5B7E4533C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BD2DAC-4E7A-011B-CA7C-25138E4DC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BAD577-1A69-577A-04FE-145F471C9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E170-7155-46D4-B889-9C41D3B3B0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F17C61-5647-3B1B-CA14-4B2D45B5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03B4DE-DB66-1E1C-079D-1D97DF774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D3AE-D0EE-4BEC-B723-D3C2525BE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071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A62195-3EE9-F9B4-2545-71A889DA3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91218F-7549-A3E7-710F-734E835FC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D61135-471B-9F61-6881-099EFD29E4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7E170-7155-46D4-B889-9C41D3B3B0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A66D25-6663-12FD-416C-00F430054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3C20F7-874E-BB20-D6C7-0C255772E5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4D3AE-D0EE-4BEC-B723-D3C2525BE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426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1378" name="Picture 2" descr="7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2024-03-10T06:17:30Z</dcterms:created>
  <dcterms:modified xsi:type="dcterms:W3CDTF">2024-03-10T06:17:30Z</dcterms:modified>
</cp:coreProperties>
</file>