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20293-F826-AFDC-C6B0-F0D249B78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9DB04E-1430-D4F5-8E39-CA45ACA2D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0F616-7DAC-6BBA-64AF-B445B503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45BC1-E466-F70B-8C31-415B7BDE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31D2B-79FB-3500-9215-E00C4B3B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0B866-B387-020A-766A-D63F49DC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DAB24-E6BD-9999-4090-ED14F2D3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35AF1-1655-5E28-F8E8-67D0B0B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63C1D-9382-FE1D-8C00-8673032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3BA65-F3CB-BCC6-3AA6-215D277E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0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EBD7CF-9C58-152A-6CFB-9C4152E67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4CFCE-91C9-9616-780F-49B6F981A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04D20-9C26-2E1C-5A2A-CF949B3D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100C-7222-A9D3-9098-336E4B8D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A9A75-4371-83D9-6F8D-B6287040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1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F3D2-7276-59CE-4168-EF07DB5C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70335-E470-E000-9824-EB03F10C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136EA-7F94-2D24-958F-39A95FCB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33EDA-D918-BBDF-D863-D1B1DB26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02033-D913-C171-D5F8-7F6F481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C85A-E15F-0C18-8357-59A51F2F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AA7F4-28F3-E2BD-1EBC-BAB7375A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E2FA5-90E8-126B-ED48-EA9797C1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FECAA-18F4-5500-CB2E-824A64E2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B9FD6-06ED-2320-73FE-BACAF6C0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95F6F-3755-1D19-1FFF-2A294925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0BFE3-11F1-DB7C-A4DF-FD4665C3C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9A9E5-875A-9767-24F6-D37486CC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F3700-718C-165F-22DE-C9A50409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7CA01-1549-8E09-0DB5-B08AF2BA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70B75-BBED-6429-926D-674C5F1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6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7344-E935-7DC3-A8A3-580BD26D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BF6B6-FBD9-E00B-6B4E-A705D3FE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6A0DE-38A8-7178-69D8-EC039B9FF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ED5551-CF57-A485-ADFC-4B9751606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B1F97-48B9-6DDF-6BC4-2EDDD7597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A7D66C-8947-EE4E-FB2C-9BCB42C8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561885-017F-B82C-85CC-452D6A5E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EC116C-0367-A31B-9441-5EA91E83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C14FD-07CF-65FD-ABD5-E7362756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A0634D-2CDC-4591-40D3-352F022F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40C02-5905-05BB-FE94-BE149B48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DFA33A-D6E7-C083-1C69-765545B0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6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E92102-8CA3-6428-1581-2A6F7B28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CB7C-1243-D07F-4502-D9C9B83B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3061EB-D7A2-BFFE-E25D-E1AB56EF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7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D1C7D-E45F-1EE3-1A17-7E386510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99C3E-504F-2D09-D33F-0B574AD02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35B2E-686D-9D07-6F55-AAC016A39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3BB26-8E37-FED9-A774-4605144C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65380-65EC-B837-CB66-C27AAC2D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EB8F1-3C44-B7D0-9147-33CFCF1D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33A66-864B-D91F-B43C-5437A330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9467A-A907-492E-88C9-6A8F7B98A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50C66-D5F1-8222-D623-0FD2F15D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C4893-F039-658A-368C-396EF651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0E13B-9B4E-90A8-E78F-B1C25FF2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A06B3-00CD-097B-D5DB-87BB6720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2E1F86-B731-F219-BB60-2593BDF4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510F8-FAFE-43EF-803F-5FC51207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EE658-E613-EE82-299C-28CB45815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0FD3-06E3-46EF-A1B0-A9C72EE176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36B42-EBC9-F404-8A6A-8AA8DD4C7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337DF-53BB-8734-56CB-3E07F0229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1A495-0987-4451-9314-C4D69237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5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426" name="Picture 2" descr="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1" name="Picture 3" descr="7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2024-03-10T06:18:03Z</dcterms:created>
  <dcterms:modified xsi:type="dcterms:W3CDTF">2024-03-10T06:18:03Z</dcterms:modified>
</cp:coreProperties>
</file>