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BB12B-64AE-B26A-EAB5-93B7524D4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74A59-784F-13CB-2CDE-3FE8772C2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5B2A1-A0F6-6322-D792-14B8C8CB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A961C-E169-D120-5EA2-98528B3F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B9FB9-4954-31B9-F636-4F44C9BF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9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2F40-8AF3-6D59-4BCE-70DDFEC6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998BD-6A10-33C0-DED5-0829B0936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79AA8-0CF9-C1FE-6EBE-98C5667F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E3EF1-4AF2-F556-F375-A4B89038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C234D-CCD2-02F4-C7DA-C944A508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7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8C7014-42AF-A35A-F298-B15B4529A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625A3-18F3-C5CB-CAB6-8D262AE4B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AC7AD-A60F-6B5B-F43A-74BC8F0D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87CB2-CC05-A2E2-C10C-697E3ADB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BBE92-5DC2-C4F7-A771-89254966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C067F-CA17-5220-DC6B-8FED9296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09AEA-9E0C-953E-8DFC-4ECEA74A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B3BC6-650C-9339-1132-2A1D2F82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3568D-4372-A2E8-BD4B-061C3215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35822-42B7-5BB6-DCE1-8DD27B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978B3-189F-EB46-6FEA-7C4C1993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98080-DB4C-F3B8-4139-AD6DA56B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0B486-CF81-1B45-47EC-ACF07639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8B1B0-171C-B7D2-A057-2B49A85A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CCD5B-7D7F-5B39-4B79-CC7DB8F1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1166E-2581-2793-B173-6872B171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D59C1-4634-35B9-B2DC-1D6E0511F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859BD-13B6-6AB9-CD17-367F04C3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59459-1750-A796-0D51-2D66947E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2FE562-9074-72F2-63A6-A141BEAD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A39B9-3150-A6F3-0889-F9BFF3A5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8835F-0E5B-66F8-1A65-5E6A7D9C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F9E66-D308-F4D5-0F78-8E6AE9B3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2B901-46EA-7021-7E29-C4306B1F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52E8AA-C8C6-3154-0AFA-6C2A792E9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5A0FB6-A812-38B1-9700-FDF0A6DF7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940D68-45D7-3696-1C2F-9E7C575D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1C830-DF87-82EC-F572-B43EE466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5509F6-997A-9144-E6DC-8AC29AAE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6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A54D-32AC-9B33-F642-EC2B28FE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56693E-99AF-557A-4546-79C9E6AC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BF6EA6-9960-9A7E-A3CA-4F4B1CFA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5943B-F1E2-B375-D379-6C92476B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8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99E534-321D-47C8-0E6C-8E19AE02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152A82-C473-198B-018C-7E20A663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A68BF-4ADE-C5A6-85EE-B81C83DA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3397B-A720-D5B2-4B89-0E153D22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C4352-895B-3658-097E-4FE0EFAB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FE0326-F310-245D-A3F4-433181141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5A1F0-27C1-045F-6B49-F772FFFF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6F900-156C-A80B-B322-FB483156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A278C-ED80-2920-4DE4-EDC161C7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0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7D941-45B9-2D1A-4C8D-3689ABB1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C7D56-24E2-710D-FDC2-CFAB7AEFC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FDB2F7-CB47-39E8-5709-10FCC3271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EA8A4-C840-C510-4966-5D2F21E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6B767-7CF0-6AAE-1012-6B4627A3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1D9A4-BBB6-47F8-DDAA-CC1B9D1E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3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819EB9-B4C1-9FD6-3CB5-7CFBE312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95BF5-FA76-6227-985C-5717F91F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9A6CB-1B61-8289-8BE4-3074BC484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6E04-0007-4419-B20C-49AA841EF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E3069-81BC-1FAA-DBC7-B865AE07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DB19F-8D13-86E8-F705-87E512972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440D-26EF-4F40-9743-90399F47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8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74" name="Picture 2" descr="7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2024-03-10T06:18:13Z</dcterms:created>
  <dcterms:modified xsi:type="dcterms:W3CDTF">2024-03-10T06:18:13Z</dcterms:modified>
</cp:coreProperties>
</file>