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235AD-2826-4AB2-6793-E30C3D863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51A020-1FDF-6A30-DA96-9166AE413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1EB595-C9B1-333B-90C4-B30AB2B2A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38AD-CC71-4611-902F-5B93A5600B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4AC736-CA5D-B22E-CAFE-198C5664C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BD91EB-8A36-2755-785E-3FB7D51D1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B71C-4E59-42F3-909A-F366ACFC3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98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92FDE-AEF4-41F5-4925-47E822161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F2DF32-2366-7335-B6EC-FF7A16991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D31BDE-2C43-7D53-D12E-C6B8C70B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38AD-CC71-4611-902F-5B93A5600B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918434-DB5E-434F-DCF6-0D6797DE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EFB40D-98AD-F829-7B91-494F7C49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B71C-4E59-42F3-909A-F366ACFC3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05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3A90FD-B985-44F2-AE5D-C4372C98B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0FF516-ADAB-BFBC-C197-2220DBD58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72F7DC-086D-93B6-0BA1-FB74EC2F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38AD-CC71-4611-902F-5B93A5600B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68B8A0-02B9-DC78-1E92-08C39CFF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92931-DFA0-8500-451D-6E7F553C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B71C-4E59-42F3-909A-F366ACFC3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4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BCF93-F2A4-9FC3-E356-5917C297D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8BF4F-8EB1-2826-9721-0419ABB38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11767-5FF0-E039-DF41-7DC021DC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38AD-CC71-4611-902F-5B93A5600B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9D742F-0D69-02EE-3419-65C8F5C5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380CC-C70F-E9A1-2785-08C630C3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B71C-4E59-42F3-909A-F366ACFC3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43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2C5EE-2B01-E7BC-D027-0545561CE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CDC742-B8D6-14D3-94CB-A54E989FC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F9B203-45B6-244D-CC7F-719C2766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38AD-CC71-4611-902F-5B93A5600B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133D2B-1ACC-0334-6880-DE07BFD1B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13A246-A6CD-089A-4C98-FB7CABE7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B71C-4E59-42F3-909A-F366ACFC3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66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C6C95-1F22-B9D2-5DE1-67978583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C7728-BF47-A77E-0D92-9BDCFF0E5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E8DD69-FED9-6270-DB6F-17BB47585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08EFDA-E10A-70FF-81AD-C6EA467A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38AD-CC71-4611-902F-5B93A5600B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033223-BF58-2B63-7F82-3D8506C2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0BB399-7F8D-3874-5267-6C4E75E7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B71C-4E59-42F3-909A-F366ACFC3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55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7621E-AE77-FDDC-5C1C-486524BFE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D5B697-FE4F-B1E1-6C22-5E4F4A68E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4088CE-4174-5C85-FBFC-BBEEC63AF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21984F-5F54-BA5E-6A7C-FC5DB6B29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C94564-BEBA-3438-9852-9A5A284A2F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545C57-7F09-EC30-13E5-8DA80534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38AD-CC71-4611-902F-5B93A5600B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6D4757-F6E7-D137-F9F6-43EA871D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2E91BE-F345-71A8-DA31-23D8B9D1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B71C-4E59-42F3-909A-F366ACFC3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16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B9343-E4FA-12F7-BF63-6B58CD2C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7B026C-0243-ECC9-ED4F-9EDE71D2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38AD-CC71-4611-902F-5B93A5600B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D7FC27-6D9D-4305-E7B3-08B2846E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78A342-18BA-CCD7-E062-372515AE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B71C-4E59-42F3-909A-F366ACFC3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1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2B215E-2EAC-4F55-AC28-222451A9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38AD-CC71-4611-902F-5B93A5600B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98B253-6744-2D38-3E8E-7947B262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1010EC-3CBC-98A8-E2AF-C861B628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B71C-4E59-42F3-909A-F366ACFC3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5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624B4-BFE4-6AD2-9437-C78FC010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F06EB-CAAD-FAFD-7D00-844801D1D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1DBD9B-3F49-74DD-74B6-9DBB9236B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902244-5A85-02A1-A31E-A012CCACB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38AD-CC71-4611-902F-5B93A5600B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1A4EEC-CF8E-325F-81F2-070083303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70D27B-E2E8-A047-3C1A-533744C8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B71C-4E59-42F3-909A-F366ACFC3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38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00CA8-7717-E434-8656-5FEEB32E5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3E3B6B-9A44-BA59-C941-AFFC5F702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8D89EB-8F42-9F47-1847-371C4B1EA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049E8B-092E-88D1-0347-1DC4FB5B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38AD-CC71-4611-902F-5B93A5600B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2A47BD-4238-3908-2910-F72763B7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27E3E1-D2BD-36B0-A3F0-C9869A61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B71C-4E59-42F3-909A-F366ACFC3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82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2B0D21-55C2-7516-F9B8-76C73F845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659DCF-8D60-E886-200E-93A0AFEA8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1D5320-9524-D74F-8A42-6FBB752CA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338AD-CC71-4611-902F-5B93A5600B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7A9B42-B41F-668F-6EB4-874446E0B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70D7E6-A7A2-A630-0CCE-2F4602280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B71C-4E59-42F3-909A-F366ACFC3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54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5474" name="Picture 2" descr="7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2024-03-10T06:18:25Z</dcterms:created>
  <dcterms:modified xsi:type="dcterms:W3CDTF">2024-03-10T06:18:25Z</dcterms:modified>
</cp:coreProperties>
</file>