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81C32-B414-88F9-A21C-D58F759A8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96F681-0652-B7D2-4771-21F3C7D8C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39C70-6CA1-6D71-AAFE-F1BF91D7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3C63-BBB3-4E63-A7E8-7744838931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BB994-F26F-6911-EB64-620FC735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0696C-A98F-F80D-F393-38FFDBDB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E5A-6685-4BB5-A9E9-5F4DCFE1B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2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19209-7509-8FD3-8266-F9455DA3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8DF144-13A1-3AAA-6AD8-3044C91C5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ABCC9-C4E8-91F9-A6C0-4348E8B0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3C63-BBB3-4E63-A7E8-7744838931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14381-D524-9C2D-312E-AEE29A06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B4EF7-1363-1B60-D6A8-63F33B25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E5A-6685-4BB5-A9E9-5F4DCFE1B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5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E681C9-B862-A6AD-B626-DF3075CF0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B6EE47-4928-469B-5DEA-91041177D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7F484-3C1B-FF73-0E76-8082A751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3C63-BBB3-4E63-A7E8-7744838931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95B05-E0BA-2B03-1947-FFDE067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EC754-65EC-8F3A-EC3A-6C25ED33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E5A-6685-4BB5-A9E9-5F4DCFE1B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42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55CD6-1E6F-67CA-8234-0F0E5A4E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E6690-E8F2-207C-E99B-2D8E0A41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985C4-5B85-CF80-0363-9DBC1A9E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3C63-BBB3-4E63-A7E8-7744838931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07512-55EB-D792-291A-507A3239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3BB14-7C11-7587-AA10-21B7A1F3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E5A-6685-4BB5-A9E9-5F4DCFE1B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1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494A8-721E-65E3-3CC9-D5392048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F524B-DF31-A99B-60D7-8460DA998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A9C0C-5C02-FEFE-118E-DCDF10E6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3C63-BBB3-4E63-A7E8-7744838931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DBFB4-D8C4-5E4C-F482-F01700C5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D7D42-FA95-69C3-92EF-45E5636F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E5A-6685-4BB5-A9E9-5F4DCFE1B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8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4D120-B51A-7794-A510-855AB987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4579E-A874-F3E8-7318-791EE8C4C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34BA28-7196-6B11-81A2-4F120E2D9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0007A-A7AA-5BE0-CEE1-8EFF91FA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3C63-BBB3-4E63-A7E8-7744838931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F80AF-678A-6960-083D-0DCB7A68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03641-5507-3FCD-BD0C-0DD4E3C5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E5A-6685-4BB5-A9E9-5F4DCFE1B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4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9D2AE-13E6-4334-70A6-F31EDBB4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0B502D-2409-5928-85EC-81C34C46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1523D5-84B0-76F1-9C77-F103F685D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7EFB4A-2903-B02D-39D1-05CC0D7D3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553F5B-59E7-74D9-2738-050A9918B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8DC96E-ABFE-C9BB-008B-C5F6C183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3C63-BBB3-4E63-A7E8-7744838931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490345-89A7-3FA3-B22F-B9ED8B2F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403085-94AA-CE61-726C-FB51A2E9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E5A-6685-4BB5-A9E9-5F4DCFE1B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1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3D756-C597-C144-3DD1-30CB76FC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833B84-3E13-4695-C785-E14E5DC0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3C63-BBB3-4E63-A7E8-7744838931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62328B-5A32-7B4E-A20F-CD67300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6C6154-2E73-1EBB-CF3B-82BFA4FD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E5A-6685-4BB5-A9E9-5F4DCFE1B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3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3CE133-7598-DD50-00F1-9E4CB7D9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3C63-BBB3-4E63-A7E8-7744838931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AD296A-8E54-67D7-A8AA-01D2D61B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489F16-50E1-F75B-D23B-BAA96999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E5A-6685-4BB5-A9E9-5F4DCFE1B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10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D70EE-C63D-3AD1-C635-C3283DB7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CE082-99F3-5B02-6A62-84493C5DF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A3D4E1-8231-FF8D-A6D6-9AD82D98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FABC6-7570-FEE7-08B5-64805854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3C63-BBB3-4E63-A7E8-7744838931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6DAFD-5176-6E4F-EC06-0D2B318C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9CACF-09C0-8CA9-6257-C1564F8D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E5A-6685-4BB5-A9E9-5F4DCFE1B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23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376C2-ADA3-81E3-1711-60EF1116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7FA911-A32E-E7B5-EE06-DC41AE125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D5A0E4-1780-F64C-8A9D-D9E8D1F57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FC9AF-CAD3-6425-FDD6-08B500E7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3C63-BBB3-4E63-A7E8-7744838931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3AB51F-946D-F4FC-9341-EE7CB86E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0D2C4-2DC7-36D9-8FD6-512567C3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E5A-6685-4BB5-A9E9-5F4DCFE1B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0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BB9683-1EEE-A9D3-4B51-68847D91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0638C-4297-6551-7D50-41D4D07E6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F006B-069E-BD4B-2EBB-B3B1F8C00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B3C63-BBB3-4E63-A7E8-7744838931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74013-1357-BD6C-DB36-12A7102B1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CD82F-248F-FB82-8521-92C3AE0BC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0DE5A-6685-4BB5-A9E9-5F4DCFE1B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4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570" name="Picture 2" descr="7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2024-03-10T06:18:57Z</dcterms:created>
  <dcterms:modified xsi:type="dcterms:W3CDTF">2024-03-10T06:18:57Z</dcterms:modified>
</cp:coreProperties>
</file>