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71CA0-2C86-824B-9BEB-971E7B20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8002A-D6AD-CFC3-5CB2-ADBDB6A82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8C03-6419-82E1-3A36-44B74524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FBB5C-EE0C-93B2-DFB0-0D1CCC08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3BD55-1B94-0927-C2EC-962163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B9D98-03FF-46D3-A6FD-0F908148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2DF3B-2B37-5765-1A4D-D84CD78C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60A33-338B-4EB6-6CE8-F321023A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4B37-05E6-D5D7-0726-4A0A98C9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5C76-EB44-05F7-8B4D-62F8972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E6A1D5-33F3-9A00-EA16-F156510C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350CF-524F-D901-DB1D-1247BEB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D8002-BF07-47A6-2F5B-6124F2F2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3CBB-4123-857E-784E-51797774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92DE0-01F0-5E77-147F-71809596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0516-DC76-AFC3-3A33-F4FF907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5C51C-60B1-430D-1C75-30D7E4F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2C37A-DC4F-A793-B2A9-D73B6456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77442-C53E-566C-E691-54EFC820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F796D-4BC6-2589-BB0C-B247604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15F8-EEFB-7677-E7BD-C46CD351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3FB4E-6BD8-C4F8-3901-752B0844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4C031-3B03-3063-9191-A8BE73E5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92834-DF61-999E-3221-3B2A9337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8FF0-01B6-C5F7-AE64-E5D44913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9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39778-EABB-0FA8-9FE9-50767275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2DA5-2D23-6613-7C12-8799CF1F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E8424-75A2-78DF-0607-33078028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AC3B-D912-D12F-433F-961CD15B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014E0-5EEF-073B-B3C6-F16D430A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1A3DC-D353-3672-3CAD-1C218506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F2AC-4272-3277-BE51-B3D1C0F4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59FB7-0D21-FC24-9D75-97EAC8CD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837F2-0360-F155-5623-5218E5C9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307ED-C58D-BD66-4FCE-8C01D01E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1CD1A-EC30-2AF0-B8CC-A4BD296AF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37319-0B86-9495-175F-38E407DF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818DD-E307-48DE-F209-18DE7AC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2156A-733F-F17A-FBBE-9405D16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C5CC7-2373-1D79-C808-47C4175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56024-B41F-2B2D-C335-04F3AB69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7D28B-B391-D123-8B54-6AE1C60F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67D6C-8297-87C7-4280-09847113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8E8F7-D43D-780C-51F7-9FC070C9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FC63C-4BE4-F9C4-9943-866DC231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E1280-9418-FF12-9AC1-2F5E79CB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24D19-BC03-FECB-3DF4-C9A6FCDD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941E0-3AE3-3555-0A0D-CC057FD1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12919-A264-0093-4F77-C800544C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B8384-30A3-BE7E-8944-6A8024D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32F46-68EB-068B-FED2-A0716F4A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78D67-4FB8-FD2E-6C44-BA8B382D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FA484-2254-CFE5-EA45-3C31D9A7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E19173-1080-2472-9A87-E77B6B50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AECB7-59E0-5EDF-6846-D98E44DA0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7615C-3A42-50AB-487E-D21D5D22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0272C-A890-EFF3-9122-47C21D11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3DA8A-FF6F-AD1F-92E4-294E8A68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E7993-A733-48EA-DF9C-C409F33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B0FE7-511F-848E-80D6-0E0492BB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7A9E4-6299-92E0-5A43-F4D8570ED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9E60-5DBC-490D-946E-B7969FFF08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F21FE-FA04-8525-AF2C-A2AE37582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3E50E-35E6-3253-6F0A-B1527837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F675-7FD5-480F-A604-47DBDBF00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618" name="Picture 2" descr="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2024-03-10T06:19:19Z</dcterms:created>
  <dcterms:modified xsi:type="dcterms:W3CDTF">2024-03-10T06:19:19Z</dcterms:modified>
</cp:coreProperties>
</file>