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A005A-DFC0-FE0A-2598-740891C6A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2886B0-D55F-655B-C5C7-DDA67158E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5669A-6620-578D-8AAE-7C246E63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39F2B-4A3C-254E-A976-AD24A1F1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9B502-6FE0-E4A1-B905-B6E240B7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3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B0348-086E-24F3-BA76-1DA6C580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45A95-726C-A872-D907-99DBFEEC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C35CE-EEA4-C8BE-17A0-CA930712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7A1CD-8B81-AF06-12FF-585D42B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29FA9-D0DA-B4BA-4641-89171569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18A5E8-FC85-0FA1-1717-AACE9017C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C3230-FD8B-14A2-DDD6-DE4AD7DEB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CCF1E-085F-2844-B61E-518F6101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C896E-1416-ABDC-D9DF-7CD272CB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C5A57-D373-7C04-0505-E88518AB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B8DC5-DC9E-4B40-D2C5-9D26C356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305A1-A4CC-B733-B5AB-3EEBBBFED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DE2E8-A5A9-3886-B1EC-2A67CD35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F45C2-1158-F888-5FD6-09DC8F2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9A382-A420-09B7-1E89-79ED9F03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1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9356C-14E6-1528-B952-52496C5E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39500-B00E-266E-931D-83913308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D3EF3-F489-9284-36CD-EC034D44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96278-B5A2-86DC-CAC3-3AEB3B98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5F702-814A-AB12-D8ED-0B524094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7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B55A3-8088-3308-FC04-C896C721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23E57-1D29-7174-8108-A630BA208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7646C-D93D-F5C7-046D-6B75AD4DF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23E7C-E340-8AD0-93FA-DBC3E65D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5AC1D-6BC0-5DC0-C634-9778CE60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2EFEE-8B6D-42B6-E9DA-C35D61DF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8AEF6-1D59-533D-7789-DB0A62C2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00A86-AE75-7BC2-1F42-8C801335A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879FF6-465C-256F-AB5B-21D63559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04E713-9440-E8C0-A11E-F798D13F8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EBF3C-58EC-E2C4-A022-135EF2E40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C081E3-1A72-B0F2-D815-FF1A539E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97716E-EF45-461B-13D5-A5BD214B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1D474A-AA4C-E7A1-04B0-DA15A6FA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1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9895A-CECA-F4EB-0061-72354832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10837B-EBC3-7D19-F7C4-AACA247B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6FC0D5-0BD8-69A0-35E5-B2016E23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568494-AD91-46D0-D0BB-867768F5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5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E0CE82-2406-F096-2C1D-08B3C0F8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22D6BF-883F-249D-85BC-03A7F315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6205B-26A9-BBCB-5B29-17DCE39C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8A5F9-EA16-2A06-8256-9704E23B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96177-5F8C-0AC4-CE16-FB602FFE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1B385-4DFB-1297-C830-FA3302641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04F87-D4FA-C496-8EC4-DB08F06B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3984C-715A-F565-E7EE-CB82041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4D84B-33CB-AE5E-75A3-3CA42CC3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4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2C439-6FA2-34E7-0121-72E64504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10730-7471-9815-DAF3-BE67381CA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5EABF-81EC-141C-4702-FECF6DDA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5B8B5-D765-1766-3B26-C8666128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D6C05-C29C-100D-F7CD-CFA1B3BE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67D44-95B2-32E8-86E5-5D78D8EB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3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D7A67D-E52A-154D-68B2-9B6A77A2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14328-36CF-11AD-CE68-08DE04F6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821D1-EEC6-C1E3-2703-472CECCDC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896C-40AA-45B6-BFEA-023EF828A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68D56-0D96-9326-8CC7-C9787372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6F57F-8636-6F6C-8EBE-B8311540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4329-EE6A-41CF-B447-68EE5A478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1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618" name="Picture 2" descr="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2024-03-10T06:19:30Z</dcterms:created>
  <dcterms:modified xsi:type="dcterms:W3CDTF">2024-03-10T06:19:30Z</dcterms:modified>
</cp:coreProperties>
</file>