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F4390-0ADC-9317-723B-0021048C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7041F3-D6B7-BF2A-5662-4CA356509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C6105-FB07-1950-DCD2-0C453F48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122BB-4AF3-1C30-023D-45EEAFCA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A0E3B-B5F4-AFE6-E71D-CC4893F3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7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561E8-0883-9573-5332-F53AD522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E7B7B-87DA-2C96-A524-ACF0AA39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0F2B4-DDD3-9AC4-287D-7970FD79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6B92D-6F2C-A1F7-7857-293CB1A7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58190-0F14-EE2C-D9E0-EAA46EA7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7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938AE7-C2FD-C438-F306-75A243384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5B1C0-2AA0-B51E-1A36-E1F9F3AF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A8E38-953F-3664-1C13-4538B7A2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B48C5-44E4-501F-93D6-A2578CF0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2E6A-DD91-81A0-3961-77A1D33F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7F00F-F280-E8EB-565B-64923A66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D95BF-0568-2DC4-AB39-411B4FCE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84E61-1F9C-7C89-22B3-9E97AEAA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12CB3-C068-1F41-10DC-BFB0271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170A3-97F0-5AD9-58A3-919E31ED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9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80437-1FFF-A0BD-02C6-2332752C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D6A36-ADF0-3B87-2EE7-2E313D7AC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AE582-78E2-5E17-229A-BC03623D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3BFE9-C3BB-4FFD-F739-5587254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D8397-CB08-905C-B4FA-F0FADC93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7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1858E-5568-9C1F-1A37-87FE3BB1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4B28F-AB29-4A9D-FFC1-9DA4E427E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3B40F-B6A1-8CFC-42AF-DA6F0261F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A2DDA-9680-C07E-50F2-59878FCF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40D75-96CD-C1D6-1183-A683AFA5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7280C-E7E4-23FD-E7F8-D905611F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1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E037-E733-B6BE-10E1-27AF68AC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CEE60-0BB0-55C6-49B7-E4D5DE0C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1BBF4-BC9F-13BA-83B8-1D5E264F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FB3E65-F063-41F5-EC25-47CBA75C6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53A28C-FC7D-2035-FAF8-80702269D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93D4B9-80D1-EAC7-3E7A-A5F07809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1C4458-11C7-7BC2-D698-285DABC6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B84CE-0F35-C8E2-B128-97D79B1C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4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871F5-6908-4430-30EC-3142E540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D6F53D-5017-4925-A01A-20ED03A8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A7AA06-993E-0EE7-DE58-385C1008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6F94C5-8E46-9D5B-0B77-895D25EA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1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6AEFB0-5038-186B-DAFC-8C37BB91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5E4EBA-9CAB-EA99-276B-2D459ABA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217C3-40C3-3093-46B4-B76408B6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7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3DCB-61F7-203C-64A3-A44CE0BF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92F80-82AA-7030-BA1C-EC442A09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2116A-A9B4-BA49-1655-240E440E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629B7-47C8-0674-0AA2-91E03FB8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5AC38-E554-13A8-3734-198CC0A7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29EF3-E6F4-CFA5-9768-7EF2B4F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1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B9964-2352-F36E-A412-DE3E58F3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7CDFFD-17E5-1EAF-374C-86F1FF80B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9CE6A-393A-5706-8CEC-A29E6E2F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5BE59-B530-3B92-3531-DB87DFF8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ADB4C-B19E-6D08-0976-7E415AEF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F876F-90C6-15CE-0EE4-06B8F43F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C6D7B-DAB4-FA5A-B00C-B24498C2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46300-8550-E34E-BA73-8BAE039B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A69A0-DC7F-6D7A-6137-41FBDCE04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5F7F-2ECD-4021-81AB-6EA1EE4474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64CFB-D270-E87B-6507-0BD69BF69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D3235-E2B5-4CC4-5C2A-9475C9FF5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E78D-94C0-4001-BD34-E811D60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2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666" name="Picture 2" descr="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2024-03-10T06:19:41Z</dcterms:created>
  <dcterms:modified xsi:type="dcterms:W3CDTF">2024-03-10T06:19:41Z</dcterms:modified>
</cp:coreProperties>
</file>