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CCD76-77EB-7D9A-2868-AC8D5EDD4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8DC61B-D89A-55CB-0DC3-85B70875A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B7FCE-51A7-E186-1ED6-99071365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092AF-3B45-B748-D443-2BA2B6B5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4348E-303D-19F7-2DE4-CF2F3B7B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C07B-51E1-DA2F-E8CC-8B3EAD26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C191-24BE-5DA4-1238-39D76AF3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725CC-EB43-DAA3-E59D-93E60676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A3D19-E3EA-D047-2381-003F27E2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F4871-1834-FF2C-20D1-1494FE04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9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392B10-2E9E-E967-7CED-B0812E9B2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A3612-8242-5170-0542-6A11F553E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52812-01E4-AB26-1C7B-61441AD3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04D8D-6FB0-BF94-AD05-F1F96FEA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A6E78-7768-4072-4E3C-DA414AA7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2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6C9D0-8A48-2E93-3CB6-C1CDF6B2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E414-A8C3-A5A3-83BF-13278181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A710B-90D4-B84C-9523-3C88B891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317A0-89EF-3CBB-A87A-68D46AA0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0C3C8-9665-6270-9AFD-CE82C91E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77A20-EFEC-1175-D98E-D9CE8A24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73ED8-F0B2-C9EA-2FBC-797A13D2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4F98A-60A6-B199-C622-9B68E9E4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CD889-C0AA-1494-2F3D-0ECB1D6E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DA09C-12AA-C89E-0477-854B866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8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3B19-2ED0-F089-F71E-6883C1B3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F9471-B6D8-C44C-0F2A-43B027AD8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619CB-EA9F-45D5-25ED-F386F53C0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A4D4E-D1FE-C470-2F76-BDB324FA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8B097-9FE1-4FA0-B239-5F5F97D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2A58C-2C92-62F3-B342-590E8A0B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4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C460F-51B9-D7D5-0247-A7F9F7A3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DCC84-A922-8247-7D01-FA7E788A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2FC88-AB0F-F933-117B-CF0A8A000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85B18A-1643-6E2A-B211-C05E679CF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70EDAC-6D76-0F4D-AD72-A843AB8B5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8FDCB-8998-2C66-871F-6D90284E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0A4C2C-1F82-8A6C-6D35-9D63615A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071132-30B2-B6AB-5D03-5AC3726D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99FB5-3F6C-99D3-F28F-630E10A4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AB8E3-CA54-0D30-FFA8-2485D434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B8ECA6-71DB-DA3A-DF26-5381C488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76E294-7A99-6113-6419-2F71DA2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0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A60B1-0362-A070-87FA-8C2FDEC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B52B80-D12A-4E04-4A22-1DF93BD3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23785-8132-E748-6F59-7CB1DAC4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7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EE65-1613-98DF-EB46-09DA6A9E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DA318-75FE-2307-19FE-B2C31ACD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10545-B9F3-D16D-4B75-FB63C568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4F0EC-2F24-5673-8981-4D8ACFC4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6402D-365A-2B5B-069F-3F73ED09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C16F2-6600-F75A-1695-EBA6A4E1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8814-D62C-A1AC-B8AC-86608B9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2AD748-E8E8-B454-D46C-DCD73CED6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2114D-3D9E-1B4B-15E7-F2B11D42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B9759-21E1-A939-03FE-A5E91AA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F17DE-224B-5CC9-5D33-921E2B6A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13280-B618-E266-70BC-7507FF03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E9C445-CA53-0068-065A-FEA11B67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55C03-85A6-A9BA-60EA-0693E2AF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7B83D-E358-495B-8B8F-628CE4D58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773B-5F38-40C9-9B92-3E3E669265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2F64E-AD83-EA65-D211-AE0B9FB03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89AFD-3CF6-3048-50CA-C12888EB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060A-DA31-4792-A82C-ACA165BB3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666" name="Picture 2" descr="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2024-03-10T06:19:52Z</dcterms:created>
  <dcterms:modified xsi:type="dcterms:W3CDTF">2024-03-10T06:19:52Z</dcterms:modified>
</cp:coreProperties>
</file>