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8FD8B-68E0-747A-0188-00F6F4F5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D4F24-14B1-58CA-68A1-925D5BF4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FDF5A-E517-6063-5CF4-2E27371F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25994-4C30-47DC-536C-CE4B2CBD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57B3-68C2-F173-72B2-61FF09E9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9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84B9-7278-2860-ABD0-9BA8693B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063EA-ED64-6E16-D6E7-05C55568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96D00-87A9-FAFF-ADB5-FECE85EA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3081B-3DFC-20BA-94F1-6599E26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AE5C6-C8C9-26DD-726D-6AF65DEC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F0A38E-99F2-D132-1900-1505E2819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DA3C9-24B0-9E88-8050-0588196A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2DBD1-3AEC-4932-B3D9-B74DC7F4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06A33-6B56-87FD-8052-F837BC23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B27DF-A3D4-33AE-3C15-DF98D42B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9C45-A113-42CB-CC46-A6C08A2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CEC6-9A06-354C-85EF-2F331F75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F5BA4-2E88-0C14-F20D-CC94892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F0962-9B57-19C0-2045-65E39C4F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F27E1-2713-69AA-F85B-B75DFB00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1D8F7-FCEE-7A15-F9B9-AC6206EF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44C8A-BA3D-C4F2-863A-3D53BA9A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E167E-34F3-FFD1-87FB-127E0484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1196D-9646-2A32-4E36-1BFDB843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9E695-F4AE-545D-B464-D5FECB01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6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02D2-7840-4AC6-4222-648FBEF5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CF0CA-F05E-4009-AC78-BFF2411F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48321-C442-6E95-9CE6-563504DD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6BFFC-8AB8-8E69-FF2B-43179955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57532-B526-60D4-B9C7-39F5D411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D74B5-4235-8BAB-C8EF-A8B81C85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9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B51C-003D-582D-BA8B-E9A29A3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191FD-9DB0-A1DC-FC57-6074F1EF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078AA-8069-2B4E-51DB-1BF7559F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7AF7C4-82AF-AB1E-D5A2-4D0A3D137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9BD00-75B7-3611-8952-A43E9B45C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63913C-AF48-CA64-78DE-68A1ACF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ECDF4-D977-0213-052C-55952F07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95541-580F-D4FE-B94F-E857133F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E265-84CA-7F7F-3DED-EF6E4A24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633FF-CE45-0FAF-E132-24ADAED6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66DC3C-69B9-A6B8-926C-A02C0309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9AADB-87C2-6E00-058B-75B15D4F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8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1DDA2-6E25-F415-A010-84303C1A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E18028-5FD8-30F9-9370-314FA4CF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5F0F2-63A5-F301-5C3B-55E990FB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CEB3-C69F-220D-868A-355FEC0C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53C4E-8124-51B9-4E41-FD0180CE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7764A-5C35-A73E-3B20-A04D8B73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7C3DF-D1F6-6A3E-E280-00708A28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31300-08FB-41D5-542A-07EB726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FF839-FC23-D961-5372-730CF7AF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6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DA8F4-BAA7-76EC-0185-C5AE049B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520A2D-2511-301E-A6F4-A95FCCBCB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F80BF-CDD7-94A9-C8E5-09CC83E6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6E5CA-BC64-BC59-F267-40932F7B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D2F0E-6B8E-D026-BCEE-1E00A523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679FD-45EB-A4C8-5B6C-1116A3D7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C3623-977A-0757-6463-EC1CCE28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AAD26-D52E-EDF8-3460-7B53A7A5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6205B-37BB-8008-8F33-045659C5D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95E3-9505-4FED-808C-CB942C63BF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E6C98-D68A-91E4-47B1-CE3334C06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3AB3C-F5AF-CCA4-DBF0-2CA42033D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DFF4-5C8E-4FFF-A84D-F27DC6CA7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14" name="Picture 2" descr="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2024-03-10T06:20:14Z</dcterms:created>
  <dcterms:modified xsi:type="dcterms:W3CDTF">2024-03-10T06:20:14Z</dcterms:modified>
</cp:coreProperties>
</file>