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20245-BBCB-5592-B328-F16E3FF53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3798E-D064-4695-6DE2-505485701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A5632-10F9-095D-5BA2-78C76786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2ABB4-CEA8-0733-8B9F-0A5D9013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20A6-7D5C-B496-4405-F9EE00D1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7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EFC8-7CBC-2EA3-9268-5F4D9E11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7F0C1-B265-A684-D1D3-2623F357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292FE-FE56-2726-CEE1-1E0764FB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4603E-0B0F-41A7-309B-C040D36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EE114-F5F5-0ECC-AD5C-C9FF94D7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8C238E-AE37-DD2F-F5C4-47985F17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8B95C-9214-1AC1-CCEF-9C021333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43B04-9821-51BE-E6D9-562D339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83401-E983-886E-FAD5-D2538ABD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1A0DA-4C51-04FD-755D-4CBF70C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FA38-82A0-7906-6DA6-75AE0555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F2C62-D934-08B2-C9A1-6A87F321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2911E-C0AC-2408-AE44-2A7B5C37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A52BF-85FC-C626-D625-6630B80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44A97-84AC-E523-2829-60CE636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495E-37A6-6EC0-F510-77B52CE1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48DB7-2562-B76C-01C1-7A120AA6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473B1-833F-F17A-8816-F0DDE5E3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84974-C047-EAA1-89E7-A50BDECF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BA67-621B-A64C-778A-83F7A5C0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66DD6-F440-1993-CCAD-A3C4D761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0E634-AB0E-41E9-59F8-CE742B873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0A008-9DE1-B932-990F-EE5BACBD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BD03B-8893-F4DE-357C-67B7915F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FFF09-782F-632B-39D9-438209D7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A2700-2728-011B-98AE-07A62AB6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9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3DDE6-841B-B42F-D3EF-D6971BF2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FC632-9DB3-8413-74AD-2F32F671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F58E5-A98F-2A65-34B7-071F9E69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19A2DE-F9D2-0486-AC62-27DA6F10E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45888-280B-AD1A-1A48-69A3EEFF9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13A7F-6583-007C-B9DE-D721D598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40FD4-D063-D00B-8A3C-6A27F5AA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18D3EE-1AFA-22E5-1AC8-36ED34F8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BCCE-3308-1CEE-7A0F-F22CE01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945F5-A061-C1B5-11A3-CA69C286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E3BD9-F08C-675D-4967-FEA36FBD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2AAF9B-378E-C332-F543-30DF03C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5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51ECD-72DD-AE75-F939-17DC357C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D15FB-69D4-EB7C-A250-A8A778F3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942D1-59F2-9476-9E9F-6ED2D752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F49F9-59C0-8D29-FAAB-25DEE986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ECA1F-8085-210A-5DEE-45011B29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95ECE-AECD-8015-126E-D3A0F8B0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83500-C519-0F9E-A44F-7DBD7DCD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2E064-FCE8-731F-1228-F86D697B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4BFA7-6834-8B4B-1022-9BC7C8B4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D423-A31E-BE68-B1FB-86944BBF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57689-E185-AF35-CCC9-FCD5A33C9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743A5-4333-7BDB-B22D-0ACFEEB0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48652-E277-B9B7-5C22-A3B728B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CE466-CEE2-9BCC-0172-FED17A36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65F80-9766-F37B-50FF-B7E1B542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1954F-87E0-83AA-A194-D3DAABE6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65955-05A8-0FF8-32EA-DEEDCE03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2F47A-1A76-4ACE-22E3-51BC63AE7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F57D-AC9F-4768-ABD1-B2BF19724B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4EA21-46CF-BF1E-B3DB-5DCBCFDE5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65D68-F544-15EB-502A-B88429C13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4103-C7AA-4F6B-91EF-41F2E303B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2" name="Picture 2" descr="7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2024-03-10T06:20:25Z</dcterms:created>
  <dcterms:modified xsi:type="dcterms:W3CDTF">2024-03-10T06:20:25Z</dcterms:modified>
</cp:coreProperties>
</file>