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D9B19-3438-A02A-E3AF-8D74D822A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4673D-1084-45D7-C677-D8C481171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5C93-A12E-95F7-191B-DC67CF9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99A95-088E-6C4D-507D-68C439A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0399F-91C2-FD1E-16CF-942F5AD5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4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EDC6-EF06-A277-ADAA-20B2F65E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B996-592A-1CB9-2E7A-A918A7A8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626F-5CF3-6302-9BDC-0E949B84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606AA-50C3-A058-D978-65E169DB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0C3EF-EEAE-6592-518B-C3E2C4E7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1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49B2-07AE-60D8-A8D6-336CE4F12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96ABC-D8D8-CFE3-59F2-5850C197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5FA19-4D7B-FAB7-9000-A31AA772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999DD-BFE1-C541-0657-83202180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E680A-4BCD-5764-EBD1-11454369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D0CE-0F4D-9340-5789-DA408B01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58B7C-DFB4-6E63-283E-FFC20EB3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F3909-B5BE-60CE-93D5-46451B2E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DCF93-8BF4-0B58-1615-55555BA5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49526-2F2A-345F-6082-3BB8E5A6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0847-A272-9217-2868-BFA2B0F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19623-7ED5-7D33-6958-9862EEFD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DCC9A-49F1-C4D2-47C6-786C816C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859B3-4D70-586F-4F14-F107768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CEB08-03D2-832A-8AFE-0C9D4F7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8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C3CB2-788E-0470-E8A5-B457E047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2BB8F-A78F-0CD9-411C-4B4209F1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9D6CA-0707-228C-812E-422F2BBB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AD434-5519-4DCC-6AE3-A17A41F7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3B476-E6B0-238F-DA2B-917BF87E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BD838-7F18-0543-EDCE-D2CA774A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924C-D844-DCDA-17D7-548864AE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28276-85AE-E347-3907-3F74DF1B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85C6B-4F06-2A23-5B18-BD912F96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ED0AE5-1BCB-8AFD-CD86-1ACA4AA6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96690-91AD-77AF-EB0F-20B068406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F2F123-BC2E-F16B-59BE-384672F7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999EC7-EF3B-EE44-3A8F-2FDA5903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F637B0-DAF3-F405-B35C-F490760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F1EC0-DEB2-13AC-1B4D-2B09FCEE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5804DA-ACF6-1680-F929-B3F390E6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25C0A-DAF6-0850-B794-C9C09D13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244CC5-358B-A041-9D5B-8298E5EF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590BC-AE89-4623-8789-69ED80E5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B78317-000F-42F5-7EA7-9C89C5C0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4DDDD-1283-370C-E5EC-E5140432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EB38-4875-86F7-B4C2-F8E1622C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B07AF-E1A9-8500-9441-1D75191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AFD1C-9450-81E5-C1A9-8C4B4379A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650E8-CF59-CE44-5468-CCDB2637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7CF94-43F7-7E11-63E0-9D89DC25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2CDD0-32F9-30AB-6660-E35F3B98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7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4B49-4B7B-8749-1F4D-2432C27B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BD866-713D-BEAC-5694-9697633E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68F7E-2BF7-98CD-CEB9-4BDEE27B9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64488-1D66-4A21-DE1D-8D42A106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CBA8E-2831-B4A2-A37F-07FD732E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39BC6-A81A-39C5-C1D9-EF48D4A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4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B29B06-70CB-14EB-9A3D-B90BB2BC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EF163-EAF6-795F-03C3-A6200A3D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7F47F-0A7F-3AF3-8EB1-D68634B41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0797-6BC2-4B09-8E63-7E6B095B7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B41C6-7503-9BC9-1FE4-46E9F8A0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B2001-9C9D-0FE3-747C-31F538385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C713-03D5-4B4A-BBAE-8F772FBCD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2" name="Picture 2" descr="7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2024-03-10T06:20:36Z</dcterms:created>
  <dcterms:modified xsi:type="dcterms:W3CDTF">2024-03-10T06:20:36Z</dcterms:modified>
</cp:coreProperties>
</file>