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BC8D1-9E9D-B839-DC42-5A5706C1E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57A60E-7050-8A88-9624-A3667E0D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E8411-77A9-068E-1915-E484C514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C7A7C-C1F0-3455-B2E7-01BD408B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EF428-867A-3B28-87CC-242F263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4C29-2061-1C40-463C-10D00A7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65C8A-417A-915D-7297-D0B08886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FBB45-52A7-8D01-A0D3-111EACA9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E3A81-E3A6-A079-6AC7-F6795FF1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2E7B7-1305-D488-BC85-262C203E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4365B-F00A-8669-C79D-581D332D8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68844-7B5C-2A3A-B1C4-3345EA733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557D7-3791-704F-BBBB-0C0AFAD3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5CEEF-785F-F466-B65B-E594A02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FB153-4195-7E05-4DFD-4E6581EA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6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7E95-6889-98DA-7811-CA264618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88B57-E20C-C43B-C4FE-07365C8E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93F1D-066B-367E-09F2-58160086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030A3-B8C2-FCD7-BB22-53080AB0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F2A7-058B-E3F4-D5C9-4156902B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53A71-A2D6-A81B-88FC-926A22DE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052A5-4C42-4BB6-E198-F931B16E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59BE5-0315-0A8F-6233-60A1FD2A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8B581-E330-49B6-D1FE-C532CE8E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16CA5-6A65-39B1-4DCD-0A146958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7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053B3-3871-6013-2C21-D0B391B4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4B030-CD01-0311-645E-979549FB7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8389DA-016A-6CED-8841-CF43ADF06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7094D-4C0C-72D9-B708-CF5436A8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4FED4-53A7-F202-ACA8-E2F6A931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57C24-BE56-5A81-0C06-33F266B8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A57A9-1AE6-07FF-3329-404E5ABC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9D528-C5CE-D99E-A026-22FF6C7C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A93A-EC58-2CDF-6033-D8C2664C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47E048-3A38-1A69-C126-79C3A6232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50A437-B1D2-6ADA-3641-01CC718B2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4A0274-6694-E225-F014-50559EA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B2755-A0E4-0756-31F1-A1AB5671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6CFE8A-A8C6-D22B-6E6F-D025AF61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4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98E7A-8BA1-88BC-ACC7-31A80E3A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CD231C-6DEE-FA66-674C-208EADA4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732A2E-5A32-8189-DF4F-B472F26A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FC5A14-4CA0-4418-5659-2A594F4E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A3DA8A-C15E-4792-85CD-098A76A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547E3-C18D-B408-9368-A817E6DA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D3763-636C-AC4E-79CD-11205F0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293C3-FF07-3286-BEF3-FDA71CE2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F76C7-34B5-4448-08DB-A628ED84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01B42-4005-DAA5-5717-55288EB95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3304A-07B3-1C2C-C7C9-D532A025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AC835-BCD8-446B-A10C-093710B8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042CC-1E48-060D-B6EB-87C29682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EF29-A2B0-298F-6F61-66B975E8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FEFB18-0B7F-E06C-086B-E4A78C135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94D838-D553-0AF0-5F98-BFC58EF7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0844B-B18A-BE5A-26F5-CE9BCE6D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AC71F-ACCB-7BBA-36DD-2F09DAF0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A8E2B-292F-4560-E7DA-B8F484E6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77F823-83C6-89AC-DB71-9974E654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8F4FE-5152-A36E-055F-F3DA94E3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8A31-8CC8-2250-5B79-F42DBC0F1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313B-B851-4F45-A8E0-A820771816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A20BF-6CEF-E17C-91A1-EFAB6FD04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015A2-7A56-833C-787A-E893E9129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83AB-CC21-4030-8BF0-479816E52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0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810" name="Picture 2" descr="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2024-03-10T06:20:47Z</dcterms:created>
  <dcterms:modified xsi:type="dcterms:W3CDTF">2024-03-10T06:20:47Z</dcterms:modified>
</cp:coreProperties>
</file>