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C1704-6E9D-0FE7-8012-3B3497B73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039654-FBB9-CB48-90D9-07A99B4E8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7658D-355D-918B-A9E4-E246B668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D383-6CA6-4CFA-B05F-C47A871690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E4C20-638B-7CCC-9654-B43ED3EF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F6F80-C8C9-14AF-8C99-DF8E77B9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309-9757-474B-8E2D-60DAE7788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04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047DC-E442-2B1F-A2F6-A2C11C73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358A24-9630-EB8C-598E-BAEA83698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5C77A-912D-6C42-7E54-C01D0ADB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D383-6CA6-4CFA-B05F-C47A871690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D168E-A61E-1905-62D0-FACB49F9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6A4E1-E8D5-084D-E9BE-400B77B7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309-9757-474B-8E2D-60DAE7788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0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AF0F8F-A965-2B79-0801-12E6E0237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933C08-2B31-8CC2-7907-645F2B4AB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711A1-2185-29B4-AB82-5710F37B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D383-6CA6-4CFA-B05F-C47A871690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274F8-CF02-1F8D-109D-29EF3D3A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5DF0B-B588-0ACF-2BB0-DE549257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309-9757-474B-8E2D-60DAE7788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95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0DCC8-0B45-8BF9-081B-7F638361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E86CF-FE1B-0843-904A-FA5295D9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F69DA-D9E6-843B-FE85-87C813B5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D383-6CA6-4CFA-B05F-C47A871690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6D0AE-5D1A-DF7B-1576-928E182E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2C8C6-4777-D20E-1AFE-A3195858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309-9757-474B-8E2D-60DAE7788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0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EB509-3617-69DD-DD2F-F209034C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BA40C2-DB87-F931-9116-39A84A36A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C9458-8319-3431-1635-133C9E7B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D383-6CA6-4CFA-B05F-C47A871690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033CD-09A0-3CE3-B904-B779DEA3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897E9-1697-6499-AF82-FC25FB3F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309-9757-474B-8E2D-60DAE7788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8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A28F6-9D7C-6109-60E7-0FB4D32D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64C10-F8C1-7BEB-99FC-BD49B5E6E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651BED-3BE6-EE0F-B162-504BA9D04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DC60D-1C5E-03CE-F6B8-88D89C98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D383-6CA6-4CFA-B05F-C47A871690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B4A295-4A9E-3993-073F-14CFF7E6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ADF2A2-19FC-99CF-1B1C-5381FCE5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309-9757-474B-8E2D-60DAE7788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8E5A5-0B56-2647-77AC-39478D41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5FCDB3-EF12-F3FE-EDEB-12824FBCE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8CFB21-1F6D-286C-DA70-21D9A773C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3AA6E4-E7A4-3F0C-65B8-4338BD608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958E80-F811-918D-4FD6-5DFCDB8C6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6C74CC-B328-597C-566C-FAA6F885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D383-6CA6-4CFA-B05F-C47A871690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8DD4B4-386A-F33E-A3C0-1700CB69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036B1F-AF4E-FE0E-D53A-82164711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309-9757-474B-8E2D-60DAE7788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6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31DE3-A479-933C-4423-BDF4BA9D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9DCBE2-CA04-E1AA-7A43-AD95A3E3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D383-6CA6-4CFA-B05F-C47A871690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3FF09B-8BF1-6B3F-232F-D76F6D1B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FC7EBA-AA80-18CB-0A91-7C19DEFE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309-9757-474B-8E2D-60DAE7788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8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E380AE-9389-26B0-B8E7-DD10F41B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D383-6CA6-4CFA-B05F-C47A871690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19F780-4BEB-5D78-37F1-FC9B7429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865690-DAD1-AAF5-9A3B-34BA00F3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309-9757-474B-8E2D-60DAE7788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3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71236-2C6E-12C6-69C8-D7D318FF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BA743-E095-57FA-E747-6B4093A56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4ACAFB-CBB6-75DC-B325-A0B74349F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EB5156-2341-C4CA-5AC1-06F16976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D383-6CA6-4CFA-B05F-C47A871690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402790-80F5-D0A7-C006-5F1F1C11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A88F34-A5DD-056E-00EE-49B3450F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309-9757-474B-8E2D-60DAE7788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5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46032-77AA-D840-B600-938CAD96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472F50-13A8-D66F-7A8C-9B8C6F513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BA199E-A0FF-57D5-D1A2-071B65DA8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BCE52C-21F2-7366-2D5B-847AEC2C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D383-6CA6-4CFA-B05F-C47A871690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D64023-14AE-108D-124A-814DA676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731EF7-7D35-AF21-B5D0-948E348C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309-9757-474B-8E2D-60DAE7788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26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10F67F-7826-0101-BF1E-B649D0AB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70BAF-5D9D-D131-5886-73BD7D6EF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4B9BA5-F82E-4165-71EC-C96A14E65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7D383-6CA6-4CFA-B05F-C47A871690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AFE10-2A25-75ED-5A8C-4D662AA64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5F4BB-0D56-E87C-BA19-130C3FA12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B309-9757-474B-8E2D-60DAE7788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6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858" name="Picture 2" descr="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2883" name="Picture 3" descr="74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2024-03-10T06:21:09Z</dcterms:created>
  <dcterms:modified xsi:type="dcterms:W3CDTF">2024-03-10T06:21:09Z</dcterms:modified>
</cp:coreProperties>
</file>