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6835-F26E-B43E-C7B6-C055FD025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BDFAA0-C802-A7EA-5423-F0D44077B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C283B-BF41-3911-5B7D-2A41CAC7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185C8-6C53-12A8-7B9A-85603272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43778-A305-966E-F0B5-C0CEF241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5F932-4C08-B772-9A32-51BE9D27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996E3-7A67-8FC4-CC43-563DE8D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F223C-5CB7-F4F0-C5EB-3EECAF95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689B7-0469-5F18-44CA-9DDD6DE8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AB27C-850C-EC88-FA78-745740FF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6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736F8D-B150-6CF3-2D10-277BBEC82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E2711-2129-C93B-651B-AE2D335BA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7239A-81B6-0737-635D-18BCFC1E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6DE6E-09EE-0180-C8CE-9B2B99DD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142DF-7FE0-F52F-747B-1476A39C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DD05-A699-D849-C1B9-00428C55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DAF04-CF86-94D8-698F-4756507A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F4381-8596-BDF9-4C85-1D48AF89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C5240-AB98-E7BE-E7A2-9DAEC5F7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75FD4-C677-5D69-CD4B-2F82D4DA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2586E-DE8C-5AE7-4E7A-6579070A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6272A-6735-94D6-C83D-8998F284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DA574-735E-B734-27FC-2D601F9D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6E3D6-FDD7-6E96-0477-200CEBB7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520F5-8B74-8A17-6324-E8245547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0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A3314-995D-B2C4-4D1D-5F5ED415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2C28F-8AF6-8CC8-CF18-15C40E3E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A4ACFF-9FD9-AC27-E6AC-E590D88B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57311-8C7A-C53E-680E-2FE5A72E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36A11-A218-7E7E-FE4D-CB0BC3AB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63E20-3807-7712-C530-FF65AE0A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3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6A420-A5F5-2B82-6124-F3794292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D9152-DF38-48A8-2193-CF7F780E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D6B51-3750-7109-5A30-14013680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C94D3B-3AC5-DAF0-DC45-93CFB6E2C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3ED3A-05D1-1073-6B17-772EB3C51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474C5-C85C-2337-A1C4-0823158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65E56-3235-B218-2C10-763E7DC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80CBCC-84F4-EF76-D82B-2465ED1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9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51293-362E-37E8-0B56-E7B685D6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1B17B0-3CAE-AE6E-B7E4-627B68DE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633C0E-7419-4175-B2BF-03D0EF0F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83184E-2317-A24A-C680-C97D627C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FA86F-93F3-0204-68EE-90EFF789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1B26E-E420-610A-8F11-EDFA42A6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5499E-B567-8C63-12B4-F4A5E07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892C4-3145-53E5-0CCF-64244F5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E1B7F-2CE8-26CC-C908-BF20F7AA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17D8A-E75A-8AF2-3527-2B4AD0C1A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CAD45-5C12-8346-2C09-87C9DEA6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540B8-BF6F-F5E6-5201-FFB6073F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A21D0-3682-EF02-D00D-FDDAC81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A19D2-8547-2678-E48E-4D046DDE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4B93F-014F-1954-7703-560BEE3D5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7EF11D-EE1B-0770-6D7D-78F7283C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0962F-4C44-A3D4-F971-D822B09E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5343A-53C9-7F9C-2713-BD550413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88411-E8E5-99F2-0E4E-2D75AFCF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1B7EBC-DC0C-7550-081F-AFCA1B6F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28E16-97CB-26DA-E181-AD929DBD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EA589-4EFC-6320-368C-3041B3B15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F216-63BE-48C6-B92E-D8CC7CEA1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0A8CD-441D-A81E-D8F9-37BBCA640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46805-ED07-50B0-18C9-E7B32605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BD2C-6BC5-4303-84E7-BF580BF89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906" name="Picture 2" descr="7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2024-03-10T06:21:31Z</dcterms:created>
  <dcterms:modified xsi:type="dcterms:W3CDTF">2024-03-10T06:21:31Z</dcterms:modified>
</cp:coreProperties>
</file>