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74D44-A9FA-A219-9C0E-0C41882FA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B0534-57BD-2F1F-8D04-047DC729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9B63F-AE46-C396-4BD4-363E2E71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47138-A1F0-4D02-CD73-032940DA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18BC-A46D-C348-C0A7-E64C574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2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A5EDE-6C2C-10E4-D526-23903634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38C84-C3C9-3E54-1EC4-29A1C9B9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AD0BE-4FF4-DF00-9A62-594D5FEA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D929-75D8-2A5F-0BA5-D8EABEAB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5D248-0DED-C6D0-4124-BEED5C6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3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734AD-2FFF-6B21-42DF-4B77F11D3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7BDCD-025C-DFF6-4723-94FE0966D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EB751-E28C-0B66-1A7D-166C25AF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36545-04B5-DD6F-F8C7-8966BF87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7560-9B2C-7C90-EFCC-F20561D1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5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D298B-0D1C-323B-E26F-210D544A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454ED-99AD-AA8A-AB9C-C7CF6488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C13EE-923B-2FB2-CF43-54F8B0CF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6B23B-BBB4-2799-2F26-78F5F234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76999-AE72-6B4D-9475-7DD9B56A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9F35D-C9B0-D2A2-9903-463830A8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883CC-E807-F8BF-3FDC-DA9C38AC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C5EFF-F3D7-575F-2FC5-81252169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77559-F09C-4EF2-DD6A-C6422EC9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4F32C-4758-F255-6065-72DB1154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2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5740A-6F13-0544-DCBA-844A046D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7588-D10E-B3B4-3512-B296D7C8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858B1-96B8-D680-E27B-C2A941D1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544D5-F5C9-9E8A-3667-45393E82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8E715-8AE4-87C8-E192-3C99F745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3FC5C-084E-E55D-87BC-643CDF01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93202-F879-B87B-F7B2-01372C6F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046B7-5419-B4A9-0B1D-A670EE7A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D5A82-6E92-974D-AD6A-24785311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212AE-82DA-D297-F253-18315544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EB99EC-194E-78CF-860B-F1F80371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E08EC-F8DF-29C6-A5D5-873CFD63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1372CA-1F04-3E78-5F46-6BF4A101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1319A-DB3A-9C34-F72C-BEF3A35C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3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18F0D-BB4C-6D46-A5E4-58ACE477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2866F-BECB-B0D1-2C7A-8A2BDA39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FE30-701F-DAC2-419A-177269F5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DCC39-EC8D-DBE1-371B-F7649A87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D684A0-81AB-C766-0FF1-C6C29DD9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885C0F-CAFF-370E-608C-00A2BCE0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232F65-ED08-8E18-8406-756C0DE9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1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2D3E2-7127-8BE9-32FF-575650A7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467D6-B856-CCAC-2C27-2DC924C3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64B9E-23B1-91B9-5000-BD84E11E9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DCAF9-8ABC-201C-F28D-5E771DEB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2BB74-1AA3-7FE4-83E4-986BB391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86B12-40F7-9EF7-FE5C-283A7C9E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F1F95-582F-18F6-4341-3F82CA2F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AA9893-952C-5C61-5FDD-955C2B0B1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5F822-72A2-0579-F247-FFC74E1A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184C4-AD2A-FBEC-5F37-18C60038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AC3E3-B56E-4967-83F8-20B89541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33E41-20BC-5DC6-9705-E1646CC6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72AAB2-B924-6CE4-5547-CC05D09A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50828-6300-6B8A-59EB-88914234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B28D2-3651-906E-5BC1-5B556D3ED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C997-770B-41BF-8584-B9D483CF02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8CDE2-0A08-BBB3-95E0-C209AF2E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B034C-3EBD-A8A2-6F5E-66EEF36CD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6452-0635-4763-B229-5AE4A1E3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906" name="Picture 2" descr="7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2024-03-10T06:21:42Z</dcterms:created>
  <dcterms:modified xsi:type="dcterms:W3CDTF">2024-03-10T06:21:42Z</dcterms:modified>
</cp:coreProperties>
</file>