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623C-7BA9-7F6A-737E-80C712580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E97B8E-3290-8CBF-4CB8-534DB66E0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68CF5-1ECC-D4C0-934D-D92A5646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0D18B-03B2-23EE-E8E7-763BACC1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AAD77-E28D-3F6F-1C03-1B389917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1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EA58-A765-07C9-583D-29BBBB56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31297-77A6-383F-456D-A9755C8C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6AF6A-035B-4DE2-D706-DB9130D8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162FE-F5F5-F57D-E0BD-3D0C679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267A3-0379-800C-624A-B2A48821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7A440-FBE4-AC48-8D20-A26A6E2F1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D3A9D-405F-EF96-5986-C87E4605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9117A-56FF-43B3-7C06-E64E34BF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EFEE9-5C48-B973-47CE-A9711D31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E740A-1840-08BD-D67F-BB5F5CE3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3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3678C-AC6D-9376-1A60-3D32361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F335-2D3D-215F-7F87-A333C6F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B4B5E-217F-ECC7-574F-35DDFA31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4446D-BB64-F5FA-6426-AA4F18B3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9CE1-77C2-10F0-9114-A2D5EA0A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6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B5FFF-20F7-5A9B-BBF7-1A141DB0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442EB-9646-89C0-3DD1-B4F4D371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F0F66-77D7-9233-C7BD-C42F25C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E108F-FCEF-D4D4-7F2C-A5623282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2CC8D-D515-0985-6CE7-E1067575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5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8EE85-3AF9-1277-7C02-EB5CBBB4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38CEA-4E6A-2A97-6F51-7A0569C5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3093D-84BF-5C6F-08AF-C534B91C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B43D4-CA76-BFA8-59FA-05498BA5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CD215-4695-6BFD-1AAA-CCE6BF5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864C-AC64-377C-F89A-2FC2874A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0E246-8934-D639-26B8-F9709EFB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1E93-66B6-C809-C7EA-2C127993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E4B94-DF9B-91D6-A463-05E98D7F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450A3-44EA-0201-A885-F5BD42ABB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42F3B-26E1-E549-F06C-E2B425443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917C23-A00D-38E3-2FDD-FB69EADA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3F39-E228-2A6F-63CB-4C393EB2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2091ED-F5C7-DA95-FB38-210C4BEA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B4D9-E535-2BDB-ABDA-CC70680C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4BAAB-D3D5-793B-1F80-9753B6BB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6B2F8F-6733-33CE-D0BA-3360BC2E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4EAAF-8E29-A83F-52EB-4AB84B4B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AD98FB-5CD4-69EE-6C07-F86C30F9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04102-CF97-F1EC-24C5-536AC6F2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71F36D-1987-33AB-A763-49CB33D1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C0C2-4B0C-67E8-2AE0-1A38C779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CEF3-58DB-B95D-8210-64BEA07A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99AEF2-BEAE-AA25-3674-D90783F9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91C27-80C3-B5AC-9FB0-844510A1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F0CE9-754E-61B2-062F-614C2E50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45336-7AF5-4B6D-4BB2-8CFD1513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7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EE41B-8898-D4BF-5CC0-CEF024B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C852B8-840C-37D7-0BF3-1C9892D0C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BD0E5-0E5C-87E5-5050-60344B6C2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22F6B-CE4A-D96A-47F8-69EB17A7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27ECA-BB98-8017-A23A-49215A4A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92FE-D8E7-30B5-3F48-60722349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8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19D99-179F-C676-F744-A4C35F57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650DA-A67E-D5F8-6AF9-1808662B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5365B-8CA3-6434-8B35-B4901A01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390-24EF-4436-BF1F-4567C0C01C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FF535-3FF6-42AB-8B1B-BBFD59A7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F9B6-F572-BEDC-D04A-B6A58EA0D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EEDC-2945-4238-96D5-F313922CF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02" name="Picture 2" descr="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9027" name="Picture 3" descr="7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2024-03-10T06:22:26Z</dcterms:created>
  <dcterms:modified xsi:type="dcterms:W3CDTF">2024-03-10T06:22:26Z</dcterms:modified>
</cp:coreProperties>
</file>