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25A40-86F1-BEDF-3FA6-EB0EE8FE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2882D-BB3B-E446-FD07-49544B722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85532-CB29-7693-AC2C-1E04356A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2222-88D4-A5B2-8C89-72849991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97ED7-6247-30AF-058F-0361EEF6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3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D0649-BAF7-0133-D949-CE56EE7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5FE967-583F-A78E-A1BE-64AA223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9BDDE-6012-886F-9FA6-920EBEBB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42C18-31DA-A7C9-45CF-67A05277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7DFC0-B3BD-C687-86D3-7E64C288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1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8FC2F0-F6A8-4265-82A7-9483D0853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D3105-EF17-A10C-434B-FA75C17C7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5439F-1BA0-16E3-2308-7DA10142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15FB5-6849-61E2-7EC5-F1F22C1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0DDC-7EE4-072C-A8CA-509A4FE7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7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9C959-A0B7-3E75-F4DE-EF40A9AB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826C6-EFBD-1C4F-C7BF-588C5E10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123CA-9A0F-4A8D-DDCC-9DE4508F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30B51-3516-FA2F-570C-D3257CA3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A65A0-7D01-BBF2-6188-8F9194C0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325B3-FE77-06E4-3731-DE4B4DC9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8AB0B-2173-39C4-A3D8-B35F9804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64454-B4AE-D0F6-BBCF-1EBDD8DC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135ED-C1BD-D748-40E6-CD83EFB5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E192A-C7D7-04FA-6714-EA8BE747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655-E341-1B8D-B0EA-A52DCF32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BD874-E615-168A-0F47-59E553E54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970E4-5CE0-7B00-2992-362BDD6C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79FE2-AEF3-E77F-6E5E-AF1BAB29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E2B7E-495E-9D2C-E36C-6D81258E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F6A4D-E8F9-B715-624A-64955AB0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E51AB-CE0F-1B29-F364-D75FE01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5B1F5-DDF4-70A3-6296-0C98CA55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4BB54-18E2-3C0D-3AB1-91221DD4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04B833-A09B-F3D4-15BC-BE073981B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DD2F61-C1AF-3721-7110-1635654AE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2E7448-7405-C0D0-C5E6-F5DA1889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73F9BE-93D8-14B7-7EE2-52498C4E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AA8908-DAC7-DD45-88E6-23D75BB1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1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AB16A-1602-18B3-6D51-EC3CB0E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D9BD2B-711D-5D68-D72C-0ED0AF39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64B7D-14C4-B944-E0E6-6F3A0766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7921D-B14A-C615-852F-852C4171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0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61320-0344-4BD1-38FD-D4799D62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7FF789-59FC-483E-E230-E741E55C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23860-4D94-47A7-7349-09D0915D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8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61DB5-F7EC-C6DB-E432-BDB0FEFE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A9DAE-FE3B-1F2E-DFC1-BAD60004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8D7FB-5EA9-E686-0249-8F18CBB0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A05D3-1755-E032-6E25-88D36A72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EDBB4-5F44-568D-9693-8D5D9203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E190C-0588-6043-880E-CDA1394C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5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182A0-FBF4-838D-9CEA-07458EF2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3E72C-EA48-FA31-CFE1-FB5F199F3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951C1-BF2D-601E-12CA-E5B0AE749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A3DE1-3955-48E0-C7FF-70B08D9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27952-3155-8911-B2CB-F9E92DE5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49707-79F0-1823-6FE0-C69EA514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ADFBA-1520-0CF7-824C-86C53AD7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53C99-783E-EEB3-9167-A7ED4D3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C7C85-3BCD-CE44-5766-F0F565FE0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7620-00FF-44F5-80F0-D84BEC1E48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54242-8E7A-2D9C-6F58-3B31543F3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C4A76-A9CB-58E0-F319-58AAE12C7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A94F-BB9B-4AAA-9E3B-15494A1DA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2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050" name="Picture 2" descr="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2024-03-10T06:22:36Z</dcterms:created>
  <dcterms:modified xsi:type="dcterms:W3CDTF">2024-03-10T06:22:36Z</dcterms:modified>
</cp:coreProperties>
</file>