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0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960C67-3625-3083-359C-96D1680B6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9C390C-32B0-CB8C-7DF0-7A86C003F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384B49-1C98-2741-5B4B-77DE6FAA3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97A4-04E9-4A1C-AEB9-4FA7F7D060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5EC4C4-E1B4-AFEE-9E05-55CE2B6B4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FBE4B8-ED42-7643-8EA1-F892C41C8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72F2-02FC-4A46-8400-7EAFED2F0A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27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70AA21-B1FB-E29B-B18A-F9F22E287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274B21-E565-4598-3E1E-4C0104865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41DAD3-6BB0-10EA-A43E-5A79939FC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97A4-04E9-4A1C-AEB9-4FA7F7D060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D5FDC1-BAF0-27C0-92B0-8B0AB9779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290D21-A78F-2FCD-C4C5-D5A4C11DD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72F2-02FC-4A46-8400-7EAFED2F0A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311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5D283C-DBA9-B573-B6A2-C73BFB85A1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41189C-EAEA-1D85-4A1F-E7D56C3A3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107804-7B4B-CEDF-437B-C79245254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97A4-04E9-4A1C-AEB9-4FA7F7D060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EB5F91-A8C5-49AA-793D-C09199695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6899A8-8815-1D7D-7D02-1799952E7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72F2-02FC-4A46-8400-7EAFED2F0A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89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05B1DD-3CD4-7CDE-1845-4AD314FA1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3E5103-27BE-EF60-EA3E-123AA4800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990BC8-598C-8278-42BE-D606F1A68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97A4-04E9-4A1C-AEB9-4FA7F7D060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2A26B5-7B01-FB28-C418-9E8C0A1CD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421E07-32E6-4770-6279-BFE69775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72F2-02FC-4A46-8400-7EAFED2F0A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31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9FDC0-F3FC-A331-943F-DB2E70218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2B7718-041B-FB08-196B-19CB1232C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B1FEC8-30E7-326B-4A06-E4A0B4FE9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97A4-04E9-4A1C-AEB9-4FA7F7D060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48A095-F9F3-FE8D-6DF7-C76F38788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5C5D11-0A23-FD6E-A347-9EBE94C3A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72F2-02FC-4A46-8400-7EAFED2F0A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447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2946B-8999-5189-C100-BF1E7B358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CBC6A0-DF20-A103-E1AF-9CF8D4E4E0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717BED-04A9-25AB-5EC3-3E128812F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633938-EFBF-8B2A-7CC4-715EE08E5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97A4-04E9-4A1C-AEB9-4FA7F7D060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B7C8D1-5D78-9874-4BFF-D2ACC9A1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624404-1144-A84F-3108-427F9264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72F2-02FC-4A46-8400-7EAFED2F0A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667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84B7C9-E160-2839-8C4F-43402AF34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00791A-5A3D-5C4D-F1A5-9F047FF58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0929BB-FA54-2B79-0F9A-C7A365171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C4CD7E-A491-21A3-6BF9-AD775984B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B129AEC-4478-2D6B-A79D-4321F6AF00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A181AF-C6D3-9EE5-D9FB-0880A5E94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97A4-04E9-4A1C-AEB9-4FA7F7D060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CBCF42-468F-69B6-FEDE-35E7F7321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56EE78-FA14-47F3-5EFD-86455F8BB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72F2-02FC-4A46-8400-7EAFED2F0A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876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718CA-A611-54B4-26CE-DAF5904EF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B713CE-B426-ACD1-F918-116A87CDF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97A4-04E9-4A1C-AEB9-4FA7F7D060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14A06F-C50A-4CCB-71DF-18441F34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A18F5F-5917-DFA8-4228-89025A026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72F2-02FC-4A46-8400-7EAFED2F0A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152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0F8A9E-07F2-8EFC-5F70-7ED17E6C4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97A4-04E9-4A1C-AEB9-4FA7F7D060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E72AF8-E2F0-EF10-0639-701057835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9084B6-7EBB-20E4-8730-F39FD1B6E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72F2-02FC-4A46-8400-7EAFED2F0A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298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F777E5-5E70-CD4C-E120-421220C94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261201-3451-835E-071C-738262E29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5E1AEB-3BD4-C1E5-ACF0-6F8928CD6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E2FED0-AEB9-D333-9CD3-E41B9719D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97A4-04E9-4A1C-AEB9-4FA7F7D060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C2D4BD-81B7-730F-BFF4-94BBA14E4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5EB17F-879D-6056-34A9-1D38CEEB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72F2-02FC-4A46-8400-7EAFED2F0A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16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F403DC-A98A-1DAC-FD1E-E789DCD0D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C006EB3-28B1-6256-1145-37F220666D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20F911-498B-CCF0-015A-7A6C5A476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EB94F9-A31A-7EF6-9B6F-17981C9B5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D97A4-04E9-4A1C-AEB9-4FA7F7D060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865F28-AE95-0478-39A4-8EC090B6F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D0B576-C2CF-9B59-06A7-319C6E5BC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72F2-02FC-4A46-8400-7EAFED2F0A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398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3539C1-016F-BC3C-1578-E6163702D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8D2C21-566D-97D4-B908-968928B64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E4A9A1-71BC-D6F6-D4CF-F7108CBF8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D97A4-04E9-4A1C-AEB9-4FA7F7D0607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09761F-2048-C465-6CA2-BEF5A44161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3261C1-9283-6997-8C5E-57C0C3A05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172F2-02FC-4A46-8400-7EAFED2F0A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060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0050" name="Picture 2" descr="7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2024-03-10T06:22:48Z</dcterms:created>
  <dcterms:modified xsi:type="dcterms:W3CDTF">2024-03-10T06:22:48Z</dcterms:modified>
</cp:coreProperties>
</file>