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CA61-0224-75E3-63AB-CAEED4BE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13C80-D39F-4373-806E-1163C559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1B6BF-6DA1-03C2-4D70-9D8BD979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C84D4-6A8C-A72B-CEBA-CFE56DD7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E6823-FADA-906E-1B5D-F16523F4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C091-EE2E-3631-8FC0-4829B73D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2DC5B-8264-6CC0-A315-876439066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4B49-DD5D-9172-093C-B0572BE8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58452-4382-D511-1272-F4CAA8C6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CB3C4-661E-ACF1-CBA8-05F3037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C2EFA-1B5E-C38B-43BB-BF5EEA92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D1A81-AE6C-C286-0DCF-6B26DD74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411F8-6479-129E-2CFC-EE840665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9F68-145C-69A7-ECAB-98983B90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4353-C9CE-4C8E-8455-C41D6FC5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469B-46C2-F2C0-507D-261D1F30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FB4BB-AE06-1107-4890-C62C8C4D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61166-2FE8-E124-ABB1-057C7C7E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9C618-27D0-9624-99EC-9E438820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D5214-F53D-D43A-89ED-E129B5D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3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58202-E01D-4889-E48C-74DC5619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4BCF7-DC9C-84E1-9B96-8B6F6FB0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C8F0C-F847-325A-D53D-77904DB2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B5A35-4771-D34D-04FC-0539C637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5B2DA-7D73-9143-3458-50DBE45D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3185-9A2F-2909-DE27-F0D9DFA0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E5312-74FC-089B-0D3C-D5A053DB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9516-7283-2AAE-9C0B-1CA90F13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E7A8A-BC68-82ED-3C66-69DDB5A8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77980-A151-EFAD-45EB-87B1B1AD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34E1F-A256-A1F9-EF0A-95741DA3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1E18C-DFE4-EC98-7D48-86051182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64CAC-820F-0569-68A8-84420C16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87C8A-502D-00E6-5EDE-A140B1BE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9F61B-1608-7F78-8490-9FBC39FCF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843794-41B8-96A7-CFCE-85412F50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2D3F52-EC53-DAF7-4C31-4D47B89A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E4296-AD83-D619-C0F8-C6A15293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8771C3-419A-DE8E-913F-E76F5B2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4A39-1B53-AA49-AC26-412DFA41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D01FD-1BA4-1D8D-EE0B-5B08FC4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B6D86-3B6E-D3D7-A321-1386E13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6DA2F-2CD9-670A-A27D-A9146074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3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6618E-9D51-7ECA-9847-79127A38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A179C-1E3C-29F3-A9AB-406E2B68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CB567-59AA-3709-D8EC-6C414E96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4D311-4BC4-D148-EE49-413D733D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60FD-98E3-6C16-1A7A-AB14B0F7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B01AA-AE7F-D1BD-938F-83C38498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26B06-0212-62C9-6AE6-62AB68AF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C699A-E8CF-523E-6D93-3DDFC43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4DD65-B0BB-9C7B-D6FD-7DE4D51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A709-5362-C282-E08E-838CF08A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33888-12FF-55D9-712A-ACE44CAC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BDA1A-6DAE-56AE-23E8-301423656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4D6B6-C4B7-6442-011F-0958E1F9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3B558-ADC9-E92C-B3E4-34E18C03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FAF3E-6DBF-45A3-3A4A-1C14FB8B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2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42BDA-F68C-ECFF-50F9-4858FBC9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B7DD4-F90B-46A6-6E21-371E6CE1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2B0A1-44D1-DA94-9BAC-15B44700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81BC-5CFD-4B49-8C76-0705FB572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8E794-AE6D-3493-7613-036A55B4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F7819-8EF6-B1D7-EB7F-A869A61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A6A1-84CD-4FAE-8804-426CF3E68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 descr="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2024-03-10T06:22:59Z</dcterms:created>
  <dcterms:modified xsi:type="dcterms:W3CDTF">2024-03-10T06:22:59Z</dcterms:modified>
</cp:coreProperties>
</file>