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BA3D0-1830-7928-663B-E1E5EB60D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5F418-D9C6-8CC8-27FB-8000E0E29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33F01-7C6C-3D90-7DDF-8D556690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47681-9E7A-C673-1871-E60F8F4A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B018C-9918-0327-35A6-BE616D2F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5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EF4DB-B8AD-E567-C7FF-D0E3A0F9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12265-E77B-3331-9A3A-37D278249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B4732-155B-4543-5E5B-0646E23A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0A62E-818C-A2F5-B044-0536B04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D4032-FFE8-2C08-F46E-666413F1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4FEF65-ECD1-C6CF-4BE3-654B293DC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4CF72-1808-E4D2-01CC-85646893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55EE6-0AFF-FF53-5AAD-D4878697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1B72A-95B4-1B30-61FC-689AB21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5165F-1779-5C9F-0528-04B9C6C0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91894-69A6-0133-B3F6-F04E37CA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16952-C33D-3501-AB26-9E63E3D4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28981-C2EB-8B5B-5D08-71AC34A0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B0137-9E86-E213-7911-80222F0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C428D-707F-44CB-36AF-6105E428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925D7-BD4C-4155-2168-1677A417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8AC32-32AB-56C8-DF97-072014722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A2C15-D0CF-CFD2-FB9E-CCC0607B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17296-A67F-632E-F944-F15F522B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D6B5C-02D7-474F-C283-143ABEEB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A9-41FC-844A-799D-DAA87235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DD2AF-2CB1-7953-1C34-2AD9E70BE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210E1-F64A-AB47-4FC7-6B99A056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C0694-B05F-F1E6-3A5E-A689684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1D51C-21F7-63D6-4710-67749186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C4A6C-AA29-14EA-A535-1139C698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C2C5-558A-B9D2-726E-52A99A9E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1F138-D9E6-06EC-AE3F-43A6B58E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8B7BF-AD22-8B8D-6136-3DD50CC5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FF2E08-754F-5407-2980-389C2A12B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F452E-59E1-AC3A-A6AF-D76A5035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7027F5-1C3D-96CD-6894-00D08ACC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F42C40-7AB8-59A5-B5D7-5DA50AE6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6BACB1-5A2E-E054-61AC-57085413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071D7-C4AB-3F97-E201-D5FB024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678C1-5E5E-B91E-7E6B-6F9782A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5265ED-F662-4454-AD91-FA43B680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55C76-FBF7-6141-1F87-4F13BBF5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9F69F-B28E-DD48-57EF-53A23926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225A36-72EF-FF1C-22FD-0088D1F1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A5551-6F22-95D8-B89D-C0CB4166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E80C3-6789-FE8C-0141-A283290A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634A1-A43A-DA50-DE97-A3D58188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3C47E-9B78-ED1A-5E68-33359421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0FB25-3220-A5FB-DBBA-B97FC338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76697-78DD-CB3E-4908-9A457B89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CD106-4ECF-37E2-207C-2BD56308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D210E-2ECB-AB02-3753-EC96DEDB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A15DD-DDED-9BCF-4CEE-E6198B4A4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DE7CA-C45C-D9A4-7E81-4AD67FCEA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EEA52-2CEB-BA74-9915-B14822AD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4891B-F83C-F166-DDF5-AA735881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B0586-67DC-969F-8277-E06E322A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3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E5E3B-5B26-F79A-1ADD-8F729DC8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53255-A0CA-33E1-E123-BAE94D06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3285C-FB60-264C-C807-8E2D21E4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1542-E8DB-4843-8075-DE640BE162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91FD8-9D24-962A-EBF2-AF2DFE833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AFB7F-C8EA-E6DD-2276-EE508607E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9CE2-B72F-45F7-A375-5477338D2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2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122" name="Picture 2" descr="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2024-03-10T06:23:21Z</dcterms:created>
  <dcterms:modified xsi:type="dcterms:W3CDTF">2024-03-10T06:23:21Z</dcterms:modified>
</cp:coreProperties>
</file>