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3F40-3718-97B6-2504-34D00E06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6CF21F-4303-C9E9-8E8D-3C584F24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8C1A3-E47F-254E-047F-E065242E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32B18-62A8-6C4E-631E-B81F3CC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1A5F2-DC80-367C-C148-EFED12F8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771F-D005-5CC6-138F-D16AA8C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A58A9-840D-8470-BEF7-B6F6897A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8B501-F240-D069-F37D-3834D883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E0F42-9261-C94B-C245-E775C3D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7E10C-7DFB-09D1-4799-243E816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9DFDB-49E1-FA52-ED28-EAD659DC0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CBDD8-0C42-DC16-DF70-8D100B8E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CD8A-03E5-035A-A3E7-F42F98B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E0473-AE17-4BC5-68B0-3231BFDA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FB697-CB95-92DA-986B-7A4D8CB0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B7B55-5962-C494-9232-E3CF7BA9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9C4D8-3333-DA16-6B1C-6445868A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BF93E-EBF1-7C57-D5CD-37E67F0C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3AF61-B51B-8E8E-C41B-BC6C301B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1F8A7-696A-7FE1-4017-3E4015B2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CCC-2DB7-4012-8232-2A237A94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46C31-3A54-6762-1EDB-1AC06C6B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9346F-84BD-EC78-404A-6CC3B2FA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7A2B8-74D6-92D9-7079-2B51DE8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6406C-C8C7-7A3B-962F-7693C700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3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73CD-B58C-3676-1402-6DFBC39C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80BE3-009D-91A1-9F10-73283FF9F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96ABC-0861-0ACE-9FA2-82947A67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EC484-82C5-27CC-81DF-86F24A83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0E896-7E5B-0D50-C954-87ED874B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C7F20-77DB-1F03-F30C-F5AE3F50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0543-6ABC-F864-333B-C3C5A59A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AF7D5-59EE-60E7-D755-6D61A921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433A6-3F15-508B-104B-68351B34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6E1908-508A-A764-810C-CC9E46DA3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1E052-BC01-9CD0-19FF-19946DCC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64542-89C6-317B-DF66-4DDBAD6E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21C10-9C9E-7758-7A18-F621CA1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DC46A-2E20-9FE3-6956-D2DC9A20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2062-B755-9F93-9AD3-6A56C01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C559F-D284-B2FF-84EE-CD7713D0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1015A-7B44-B3BC-DB44-ED5345B8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2A933-A556-2FBC-DDEF-27BD632F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27727-3495-3CDC-709A-DD470402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94CF9-1232-D571-305E-AFEDEC5B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F0BDB-1A99-96A2-683B-1FA83CD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25D50-3021-7884-1882-051BDEF3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BA24-7F73-9DCC-620D-6DA2267E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62398-5C70-3841-D18B-ED4CC3D5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C2AC2-E1A0-FD2C-FEF3-FE758CE4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6A557-0B23-94B2-8909-DA39D6D5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A3216-30D6-4F2D-A08E-CE182C4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FED8-547B-B2A7-AC51-4D6EDCE9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A0CD-F51D-22B4-09B8-9E61FBCFA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A112C-036C-E53F-7549-6E72BBF6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8F219-1E62-58BB-6115-1C2AADE5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1C23C-3E5E-17CD-3E5A-1357A71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B5EAB-25CD-5A0D-9995-1FF43D5E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E06A4-1310-CB48-96FD-FA41C435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C9CC3-E36B-C479-FA50-A53E14F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D62EB-68C8-7748-05A6-56FDE95A5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E037-B355-4E35-9DE0-3EC2098888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EBA86-9995-8812-94CB-870AA6F9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90EF7-A1C2-93CD-1EE7-89EEE079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783B-1815-41DE-968F-F6C9FC137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 descr="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2024-03-10T06:23:43Z</dcterms:created>
  <dcterms:modified xsi:type="dcterms:W3CDTF">2024-03-10T06:23:43Z</dcterms:modified>
</cp:coreProperties>
</file>