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4DDFD-26C0-283B-2866-C997A4B7C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316651-4E68-6FAA-018E-ED6BB174B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5794B-8FE7-8FC4-9333-E74A3C9A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CA8-8C17-4BAC-AB1B-54CFD77E58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A4BAB-7D1D-65A2-6047-AAD16AEC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05693-D500-6B96-6D77-1D964C3A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47E3-1095-4110-A2A7-386F11B32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34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EFFEE-92F4-56A5-D8DD-4C80793D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A437D4-0D26-D1F2-620B-EBBC9FFFE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E6C66-A62B-CEDF-B971-F226D538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CA8-8C17-4BAC-AB1B-54CFD77E58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C2353-6875-97F7-A7C1-1B6C6C30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37BFC-20A1-D3F8-3A54-B60816E7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47E3-1095-4110-A2A7-386F11B32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51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5FB109-E50F-5334-8B85-AEBB4A717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D1049E-07C1-C087-0D72-CD67E836D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07444-D37E-6A5A-6313-C04EBF6A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CA8-8C17-4BAC-AB1B-54CFD77E58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33F11-9F74-CC5C-02F7-DD969DB2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83DA7-27ED-7CF1-0AA2-177A1618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47E3-1095-4110-A2A7-386F11B32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8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23C6D-4317-B1B9-F2D8-F37AEFC9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60859-B945-D43D-4ABB-A699609D5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1EAAD-6542-3F8B-78D7-89707855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CA8-8C17-4BAC-AB1B-54CFD77E58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1E284-4EF7-D03E-5D8B-718D70E7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19348-6C87-0D9A-79D7-0A47670C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47E3-1095-4110-A2A7-386F11B32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0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007A0-1CB9-9ABC-C486-391B740A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21D53A-104F-0D9C-B594-F237DE41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509A9-C33B-8671-C1C9-DD6C3D58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CA8-8C17-4BAC-AB1B-54CFD77E58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0C078-6ED3-6EDC-C40F-6FD5EC89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77F9D-2808-7849-92EA-74156913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47E3-1095-4110-A2A7-386F11B32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96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603B6-CF5C-6587-CCB8-1CF7798C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26EC1-9217-D192-5DCC-D79DBCFB3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B518FF-0E86-26FF-EDC9-8606B4EA9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3CF3E-F44F-FE63-C1CC-6865F1D7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CA8-8C17-4BAC-AB1B-54CFD77E58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F18835-B3E9-C405-0DFE-435054FA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B3928-5670-FC98-0D2A-F13BDF80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47E3-1095-4110-A2A7-386F11B32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2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6831D-F5A0-3F29-DE4E-00962722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8A91FF-F2D5-BD43-28F3-9981B0DBB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6519F3-81EB-513C-FC2B-527E46142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DDFA38-47AB-D082-13AB-8D22247D5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B1D4CF-8773-41A7-F6EB-940129152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850FAE-7B98-2835-2FDA-7B9FBC7D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CA8-8C17-4BAC-AB1B-54CFD77E58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35B619-5262-079A-4995-B409A14D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823585-18DC-2179-F9CB-E063884C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47E3-1095-4110-A2A7-386F11B32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08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33D3C-A47B-7907-0E6C-50FC6AA3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A348A0-F11C-3182-84F4-262B2815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CA8-8C17-4BAC-AB1B-54CFD77E58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1184DA-0236-ACB8-0DAA-B13DB7ED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1D2975-F4F0-D2E4-D6FD-72F7173E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47E3-1095-4110-A2A7-386F11B32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4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30FF05-55F7-74CB-EE0C-250FCD28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CA8-8C17-4BAC-AB1B-54CFD77E58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87CC24-8F70-9322-5D90-8F5753D1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EBC7D4-77E8-6CA3-C1B4-6B38FFA9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47E3-1095-4110-A2A7-386F11B32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28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69D42-E66B-BF33-8132-E41B55E5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7DB55-507E-711A-E1EB-A287C780F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B1F3E5-3682-275C-62DF-2482C1FEE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93E6B2-25AC-063E-5127-F16FAEDD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CA8-8C17-4BAC-AB1B-54CFD77E58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7D82FB-7F91-5C24-F40E-613F9B35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83F99C-388E-E558-D6EA-1F3F922D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47E3-1095-4110-A2A7-386F11B32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9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18448-8313-A85B-79E6-2D0C9A41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2A4495-DBAC-9F56-2F01-481A197EE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1F65D3-048A-66E8-64FB-9949D3DC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4684B-2F28-B14A-B96D-8F26C65C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CA8-8C17-4BAC-AB1B-54CFD77E58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68CCE7-A012-B1DE-A2E0-42E78D78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5CD116-8BC4-B8F7-F44D-F6DC5322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47E3-1095-4110-A2A7-386F11B32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8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7AAD3F-17A4-39F6-6E66-6A113CE5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ADA911-2B71-5976-B9ED-C19A5ADB3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43ABD-D15A-D853-569D-99082E0B4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ECCA8-8C17-4BAC-AB1B-54CFD77E582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AC511-C877-8175-6D40-9EB766124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8F1E9-E6F5-3F2B-A593-583A58EBA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47E3-1095-4110-A2A7-386F11B320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62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266" name="Picture 2" descr="7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2024-03-10T06:24:15Z</dcterms:created>
  <dcterms:modified xsi:type="dcterms:W3CDTF">2024-03-10T06:24:15Z</dcterms:modified>
</cp:coreProperties>
</file>