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54B71-C0B3-5B59-E8E4-135EB6190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3DBF86-9822-EB87-DB45-0E2CD5FCD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2B2C1-65F3-2FC8-6383-C9B661BD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4853-2A55-4142-A208-88C819F25C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7E2FE-99DD-5B2C-979E-CC60A4F8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ADAD5-7161-1E7B-14FC-AFDAB7EF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44AF-91B4-49B2-88C4-BF114A29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4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2981B-E593-8C70-3C5E-0F7268E9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10A30A-CBF6-81B5-7328-8A12104B7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708AD-5C70-E9BE-B84F-E90383A7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4853-2A55-4142-A208-88C819F25C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BC5C9-B138-3849-65B2-B5C6AD66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D0389-BE61-54F1-2718-C23364B7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44AF-91B4-49B2-88C4-BF114A29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86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08ED7F-3C97-06C2-8EBF-05E7A3B7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3084B9-22BA-32E4-8675-7F597FC77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7BFD1-D282-146D-E727-175216BB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4853-2A55-4142-A208-88C819F25C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BC12F-BA2C-0673-9F42-9B12EEEE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7D27D-E3E2-C8C2-90FF-9E7481F1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44AF-91B4-49B2-88C4-BF114A29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15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463F5-4610-7253-54ED-A09DEBC8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0F558-48B9-574A-AD24-311A421A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0BFFD-1F05-3709-DFDB-BF05FD746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4853-2A55-4142-A208-88C819F25C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572D8-6900-6B2C-E667-B911F622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3D899-529F-FCA1-8394-4E4E1454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44AF-91B4-49B2-88C4-BF114A29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0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98EBE-A3B5-E305-7F55-C0ABD1EC5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804EE-A3FC-F8FD-0524-F0A030AD3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C56EB-F346-4078-7481-768D01DF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4853-2A55-4142-A208-88C819F25C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1E329-CE38-0FC7-2324-58EF7685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3F06D-5E9C-EBBD-7F2D-4908EECD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44AF-91B4-49B2-88C4-BF114A29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00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9A579-40FE-72AC-1CB4-2A736B3F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3B9374-832F-C6B5-A8E7-C02CA9E76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A15F5D-876C-9895-D37A-E4AE567DC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BC4989-CE0F-D341-DECD-BBEE0748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4853-2A55-4142-A208-88C819F25C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C01C30-7E18-122E-B2F5-5DC7C9B3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04C16C-E311-DE03-ACB4-0B6C2489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44AF-91B4-49B2-88C4-BF114A29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60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EB2F9-322D-D95B-F13F-F4D23CDF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7222EE-9E2B-21C2-0F54-EC21EF16B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6E9A5A-F5C8-CC9B-4A64-17668D48B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CB8DD6-AA81-536F-F8DA-1B6FADE7A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0491DA-B7BC-8A11-2172-FDF1FDEAA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61BDBE-2FD3-525A-E554-E616D21B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4853-2A55-4142-A208-88C819F25C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99427B-5BFB-F770-1F31-ABC4E76B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B949DE-084A-1BFF-7706-DC24CCBD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44AF-91B4-49B2-88C4-BF114A29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11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A21A6-3A97-CF68-F477-6A782414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E4D8F4-610E-9F50-87B7-4A210544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4853-2A55-4142-A208-88C819F25C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8324F9-C4AE-B0AE-149E-5A7252EB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BC1499-41A1-FC3E-790C-1AC35D49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44AF-91B4-49B2-88C4-BF114A29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18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CF05FA-9E9D-8C77-3099-F176C4F2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4853-2A55-4142-A208-88C819F25C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5B46A1-04D2-BA8F-6CB5-82101FB0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271E38-4B1A-BF55-0C85-13622B25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44AF-91B4-49B2-88C4-BF114A29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0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D85D8-24E5-5E0C-9AE5-A12422A5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A8759-B975-521D-0A02-677D73A1E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DF72EF-D067-5AD0-0C5D-B0E228D54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6A80E-9220-1FB0-DB3A-DB44B832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4853-2A55-4142-A208-88C819F25C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08D4BF-66C5-974A-A8FF-4403276E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224BF1-9AD8-B59D-D7B7-E40B71CF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44AF-91B4-49B2-88C4-BF114A29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2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A4330-6C33-3BFF-EF96-96C446525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93D493-C0C9-D6D3-E340-0429B96B6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8761F2-9A53-E77A-B406-BF6235595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91ED9-0C2E-E270-2C44-9A89B7E4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4853-2A55-4142-A208-88C819F25C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ED2491-BC74-EBC0-E24C-7C1253B2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8FF6FE-3979-C5CC-9527-A7DCF2EE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44AF-91B4-49B2-88C4-BF114A29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43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A19A34-EEF4-775F-2F4D-28FDFCEF8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A8DE1F-CB96-D03C-D6B3-399F8781C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FEAB0-BB56-B742-BCE5-95FD13214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F4853-2A55-4142-A208-88C819F25C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EB3D1A-DD57-CB13-E8CF-719C68801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67D78-D9D3-4ADC-28E6-FFF2D2848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644AF-91B4-49B2-88C4-BF114A29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9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9266" name="Picture 2" descr="7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2024-03-10T06:24:27Z</dcterms:created>
  <dcterms:modified xsi:type="dcterms:W3CDTF">2024-03-10T06:24:27Z</dcterms:modified>
</cp:coreProperties>
</file>