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7A0E-5D2D-C93A-D90A-392710C6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C3076-8BF8-875B-4A85-A9F0F0DE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491A0-B0D8-1383-7CEC-A6747A7B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4D7-441C-195E-1E3C-3FB87EB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806A3-E026-B532-30CE-4739AF65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5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708B5-909C-512F-1632-C73FD24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9C5BB-3B47-A715-D8AC-C162117E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BD1C-C8F2-5B0C-B276-21C9B90C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ED8A2-039F-58FD-3656-1F0CEAB5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41EE7-4ADD-28EE-90F7-47F01EA5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7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442D25-3DEA-FB11-893E-563FB66F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346B88-3069-4868-A726-0A5602399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F0CDF-6FDB-C366-1D21-CB66D64C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AEC1E-04FA-B274-860F-30FEEBF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9AB3C-82FD-4628-2A47-6AE7F3FB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4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E0BF0-C74A-299A-8DD3-22B64FCF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8CB94-85A9-70F1-D3E4-3E3A6FDC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BD43F-7A15-DE12-E849-C605FFA9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44FE1-C938-3872-3A0E-5DF9B2EF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146AB-5BF9-A77D-EB25-78C09B3C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5EB9-BE71-0917-0586-3D311C90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9A20F-AC9A-DFDD-D8F3-4E48C4C81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040EC-5410-7CE1-E8DD-A5A08363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5D078-8457-D660-279D-78D4A6C7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4EDE5-019A-3B6F-F85F-CA3B75C6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82B60-2A69-3BBC-0558-E26041DC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C5F88-2834-5D23-35C5-E61C5827A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1F548-CC68-69BB-6DF3-F3D4919EB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8B21A-35F4-171B-72AC-EA5A42D4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56793-5B36-90EE-9069-9D6D2096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E1565-4BEB-DEC5-49FA-6BC4E783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9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E062-1562-FEC1-4E1F-F8ABEED4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DCF8D-4ED4-5C7E-46C2-465BB7FB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3D25A-618C-083B-0490-A6D9200A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1B0E5-43BF-5B2A-C889-121C6BF43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0E6567-CEC7-9B27-49EF-C8C134098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00408E-BD3F-A458-4072-37DA5283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B807A-5214-1B6A-9348-639334F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D7CD1-779B-D540-76FD-96D6549A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6A499-43E2-874C-C254-4C00132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1AB80-1F36-0A14-32DE-C123C7E9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97089-16AE-F40B-11CA-51634B33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F2748-89C5-1C18-088F-6337A01D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3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C6CB-F94C-33A5-2B81-D2DFC4B5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DDE24D-9EAC-E5AD-84C3-2BD58EBF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368DD-FF44-6BBD-D0DB-FB77DB37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6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0C55-F6B0-0241-477B-C1455D1D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7A25F-3C33-507B-57F4-CE2F9463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CDCD0-D0C4-6611-D6E3-08535A37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67572-B74E-70E3-E191-9427B172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05397-AFB9-10D7-A16F-BAA7726D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08D11-D0FB-7FDF-D7AA-87188764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3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E0708-691A-AE04-37FB-7D7DE01B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DD83E4-2C77-A81E-3F97-EA4923D1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26FC4-FE4A-CDDF-FAF8-F3EA9FC2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52D5B-577F-C889-524D-3FFD18AC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36F8C-33B8-FF27-5F11-2CFBB35A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D93B-6BFB-5698-390F-8A6D999F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5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7C9324-F383-D0EC-F75A-15135C9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B8310-6A60-9859-9098-1E44C11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42557-0669-63FA-57EF-D522D32E6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16A3-8E01-466E-AE42-8635576E06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A6876-881D-0FBB-87E1-28B267F8D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1E736-B5FF-1683-211C-BFA6C8890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B818-5F3F-4C1C-884F-06860D4F6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6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362" name="Picture 2" descr="7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4387" name="Picture 3" descr="7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2024-03-10T06:24:59Z</dcterms:created>
  <dcterms:modified xsi:type="dcterms:W3CDTF">2024-03-10T06:24:59Z</dcterms:modified>
</cp:coreProperties>
</file>