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78668-F02A-38D0-4FB0-969150BC4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B59079-CDA9-1421-0944-CA9F011A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D5736-D1C8-B830-0818-85135EE0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EDF00-C8FA-F568-B33B-565BEECF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6C42C-C564-5D3B-819A-C355AF1D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1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52A42-F538-D98A-6F92-86CEE9E0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76A27-730A-0DE4-CE56-73F275D4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075B9-1EEE-C663-57B2-72ED0CAE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ACC8D-1635-C345-4DAC-4AEE0898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CC600-B7AB-CCCE-94F5-6E3EAA1B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895C8F-3313-5B0C-6465-18C2B804C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D4A0D-D9B8-086C-BA9A-E6EAD04A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EB012-58D3-574A-FAF2-B6358E74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F8E79-F5D2-A609-F976-59DC3800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ECF41-5C11-54BC-85C1-3198FFA9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2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209E0-95FA-7BD5-20F4-7BC5E05A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DCE9-642D-8BAF-61DD-E1F57D25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3C773-14A2-CBAA-A16B-3A295840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F08F7-D3BF-A726-E1DD-CF31B15C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A46A5-0CED-71DD-9FD2-AE61C7AE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1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2AF9E-A7E3-2B55-C94E-BCDE78BA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D7656-F5B1-8226-5253-6536097F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06628-2C8A-6B60-84DA-1814F7E9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31EB3-9AA7-5CFB-D90E-331FFE9E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6A1CA-1110-3151-0ADA-C41E28D5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9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AF2B-43BE-114F-2808-04DAE7F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D9418-81A1-9066-55DC-39F5FE713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04D67-6A6D-1E32-4542-97EB9CB3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02C9E-158F-571F-5A0A-08E5119F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EBA05-C665-9E85-46FE-0B0286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044B7-A728-BCF8-B961-8AAA7CF0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0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79FCF-5A29-2C42-BE48-C249FE38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F970F-D22A-30C7-F35A-F33C2D25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CF58D-018E-67EA-7F9E-CAA514FF1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4F77B1-04F9-B287-6E01-812A566DD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397C9E-6764-4BCF-7C07-4682B2CB6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BCE913-15EA-281B-5C77-F105CA2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34B9FF-9ECB-60E9-8C98-B8447539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CCCAE4-075C-9294-CA90-E532AF2B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DA8B3-DD1F-B1D9-6F90-5FACE08D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ADC3D-2802-A558-5E1B-818F598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4183F-0B17-B89B-9B40-1F3D1A98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D66C66-9C3C-AD4F-26AE-D55EC95E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46BC7D-28D4-1ADF-12B9-E630C4B6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578B06-E66A-81E6-0FDD-508FEC90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06667C-5ABC-4EB3-A47D-926CF16A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0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E11F4-94A3-1D69-170A-8521E331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CDCBA-1CBF-2C9E-B6B6-B9ADC34C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3DFAB-CB60-5096-35C8-3F3667FC8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15DF2-CEA8-5FE6-4EEF-09B3DEED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73C6B-90D8-506D-9E40-48F3E64D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41A91-2412-96B5-0110-AAEBAB0D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36471-EFD3-F808-2550-0D5B1A4F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4C02F7-4F64-6569-1848-D6570B384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67C71-8056-0A31-BE82-C305C816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13114-C0AA-0C82-1098-278046B9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F8F9A-269A-0768-F80F-F08075FE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9A0BD-DEFC-8F4A-E9DD-B018DDAD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2DA7E2-8B6C-CE03-6A14-332ABF7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3B7FD-9E56-5EDB-CD91-DB098A655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5ABFD-2AFB-CA81-DB8B-B3B112103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1A65-5A86-4388-9A12-A8EE3667C7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1B0FE-0446-2C48-A9C6-4071BDCF9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5FEA3-DE78-9C8C-E4BF-E6DA4AF2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0B51-F336-4B4D-8DA5-115D26E68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410" name="Picture 2" descr="7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2024-03-10T06:25:32Z</dcterms:created>
  <dcterms:modified xsi:type="dcterms:W3CDTF">2024-03-10T06:25:32Z</dcterms:modified>
</cp:coreProperties>
</file>