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92724-2076-7742-2B5B-9B0927DC4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E9C3DC-3242-6092-B6B3-B27C5939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DDEBC-7787-1D13-944C-A723E3A3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6F4BB-D863-DEFC-3F2C-3BC431E2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F352-1BE2-73FE-89CE-18B19532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1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EEDE9-8EDC-956E-A8C5-A5863338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D7E67-56E8-F263-53F3-B6ADA82E9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8A713-938A-BF72-BD14-51C361F3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577CB-31DB-1A95-1503-1562BA6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83A7B-06A2-7716-69CB-C1305237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9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C1C07E-10F6-D9E0-8557-515882BCD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4F1C8-3F82-75E8-673A-14AA94E3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8BFBE-88DA-E07D-2163-A024CE01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6F044-C0A6-36CF-F9FF-2C0806F2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5BCFC-DF1C-C08B-4AF3-A040B9E4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7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82EC1-810A-51DF-615E-14370029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EE5D4-43BB-0F3F-60CD-9E7A79CD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F7B5F-EE75-159A-33FC-19B28BFE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2322A-DEFD-B40D-0177-A8BD951A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C043C-EE3F-CA05-096B-172EEC94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7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D83C-DF21-87E5-02C2-97996872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CBB87-DC3C-BF8B-8330-4656270E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F9E36-2007-5A22-4DFC-47B52D23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9B82E-E218-3595-B8FD-115458A8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0A423-D643-8863-3A14-0C4BB0F9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3F8E8-08FD-1924-6F1E-2E112CFD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029FB-DA72-B9DE-1B9D-78539BBEE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D4621-322D-3E44-421D-50A0C13DD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0A7C3-C73D-0222-BA67-01E5E15B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F64C9-4463-B05B-936A-CFE218D5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86642-FA38-F870-5FC3-5B68C077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8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5B206-AECC-EFEF-B7A5-1662B69E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1F323-BC3C-A6CC-1D3A-12FE10EE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4AE5A-5DC7-CDB1-7CCF-1EC99FA3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229453-ECE3-02BD-E361-327C758D0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F0498-30D4-4B68-44B8-53652F45D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34A16F-042C-9F5C-EA69-6DEF9918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2DE214-8FFD-F0C0-3678-96F291A7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F607E-8BDD-57B4-135C-DE25F91B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F4C34-84E8-EC66-A7F0-DD822437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156C1-AC30-A1D5-0CE0-04B424C4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476281-2432-1C28-84F6-0679F170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03C7DC-043D-E5A3-A2C1-0FF64B48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B095E8-E7A7-D787-004A-09C49389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6F6FF5-C3EF-27D2-9CFD-F11EB03E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8FE8D-E276-9A90-D9B9-3F85BA40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2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FCE2F-9B7C-CAC2-285B-6DE1BB6F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3A352-2988-8777-5331-87CADE9E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19C4B-74F5-AC09-42A1-B4CC6979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05004-54B9-0C05-8A02-D6794E97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B008C-434D-656A-79CC-D9AE3913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B06D6-197B-BCC9-453B-7EFC6653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C1499-2F05-8BE9-9B64-1BC72E14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33FA99-3C8E-0581-2FB1-DB373686F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933C3-8CCA-FAC3-F433-5445E021D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BEB85A-4DE7-C758-EAD3-0BE65A9A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16FF1-A981-968D-DAFA-357014E9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1A6F1-96C8-CFBC-65EC-B49206BF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2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262C4F-63F5-9AED-5AE5-BFE30DD2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BF6871-A5E1-DF68-A4E9-EF0D9AEA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29AFB-475D-8F3E-80B6-8ABB72D94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690E3-5903-431B-AB2E-CD27FC6C7B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EB361-61CD-C2C5-644C-1521FF799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C4686-65B0-26F4-5123-EDEDF05F4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EF8B-C0B0-434C-AB0D-2D842AA33D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6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 descr="7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2024-03-10T06:25:43Z</dcterms:created>
  <dcterms:modified xsi:type="dcterms:W3CDTF">2024-03-10T06:25:43Z</dcterms:modified>
</cp:coreProperties>
</file>