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D5CC2-3112-7BA2-C656-8673EF225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CDBDC-FA45-A13F-F99E-AF3890BD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445D-63AD-BDA7-CF97-1123088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D505B-A1B2-6FCE-C6C8-09C36A81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3B1A9-B658-5F8E-67FB-AB14DFD6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9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F641-A2BF-68A1-B240-72ABB0B8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D69738-8E61-3FF6-792B-C700BF7F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DD924-B473-321E-FF4F-748B3055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0F775-22B6-A076-91F5-8F3833F5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A74B1-A536-A209-218B-B1A6480F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2858F-E521-9631-FB06-B524663B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8CD1F5-A624-D093-DA68-4C3012DE8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BE5-81B8-D1BF-C807-1EBC5907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AB9C8-49E2-4DB7-8269-47FAA8A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9002C-9B60-3963-DAE7-1A001D39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8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9DC7-248C-C29D-9A2B-4D853F9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0DFC2-D149-A65C-2081-AC9C7721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C640C-BE36-0EE3-5332-4EA94859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A260D-CE94-4C06-78B6-BA633E6E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9F0D4-1AA3-EB97-A584-1C0FB68A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5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A932D-CC3C-5AA5-F9E3-04262686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EBB58-B087-61AA-8747-7E6323E5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2373A-27CA-DF55-FF78-D7390F90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6E617-07D2-0DD0-0751-5D4D4224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36D23-A7AF-380B-1E85-603AE7AC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7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8A30-F83A-234E-274C-E0C24BE2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D1A52-2302-6E34-ABCD-DA52D861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BF972-E888-D32C-1156-464107F1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F4582-7E2A-9230-512E-A366EBB2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46E75-1AC9-B0BB-9382-042ECED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294AF-02BD-C681-0896-B508CA4B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0425-EF6A-38AD-BCF2-54A1609B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E27B6-B7A2-E12D-4836-21F83BD2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B80C4-108D-D5AF-D5BB-AB0737A3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1A5038-64CB-E076-C3D4-D3B514E8E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6A6326-FFF8-02A9-584D-EF7DD92FC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EC8F6-357C-DDB8-84AC-44272DB1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E9BA8-10EA-8ACD-62AA-4C3B3934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F6B7A-81F4-062F-B297-F295F926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9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ACA5-509E-D025-76F2-FB0CC3A7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F73DA-4783-1275-9E3C-6327E24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2E428-0C0B-F330-4DB7-91647A0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3B64B-70E2-4AAD-9753-1BE2360E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8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F3645-47A2-3646-608D-7CB1B59C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AC329-B7F8-DC1F-2A7F-1BA4747F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FA58A-253A-6859-C256-D962D02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941D-CDA0-6AEA-EB08-25EBF96D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FE49D-D1E5-A0FC-FC0D-B4BAAE93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22876-2D3A-014D-0293-DA2F83FE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C8906-F271-C256-A6EF-9E67C9EB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9CF18-7D78-EF21-C243-ED2237C4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E67DF-F665-5DB1-D644-E6C852D5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5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AC5A-3770-2FBE-32D7-291420D8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E294D-F264-8F10-EA50-EBCB08A54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B0729-BE92-3F8A-8697-5D667FB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1B4FE-E280-0C02-1E41-DF948A0B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809A4-387C-2C84-AC2D-14F9449A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BE139-DBE8-4D30-4E2A-C2E18797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2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DB79D-BD2D-E99C-5F4A-4D72AD11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EF56D-01A5-F3A8-699D-6FC573DF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FEABA-1524-2155-95C3-D0CA5DF71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B4CA-BF52-42FC-B45E-F0704FC16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CDBAD-1CDB-BFBE-F03B-0ED7BE6F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2DDAF-39A7-6D5F-EC84-3A1D20B52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89E6-07FE-4A44-AB1D-C312DABD2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 descr="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2024-03-10T06:25:54Z</dcterms:created>
  <dcterms:modified xsi:type="dcterms:W3CDTF">2024-03-10T06:25:54Z</dcterms:modified>
</cp:coreProperties>
</file>