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45CBE-3745-C798-6284-6A075393E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4EA17B-AFA6-ABAA-CF2B-5BC76424F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DC0AE-BE3D-CFB2-5B1A-433D821B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C3B-DA85-4D14-A413-456B97E90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AD04D-6372-6746-A722-C81E50AC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A718C-C1CC-E0B8-4555-52748526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D7B3-F9E7-4D37-9FC0-1632B71FE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7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64EB8-36E6-7B50-B9EA-AB36ABF2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AB3C18-201D-AB6D-FFEE-E79FFA06A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79E22-E1D8-3452-D0FA-211233EB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C3B-DA85-4D14-A413-456B97E90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9155A-A57C-BACA-B405-4EDE8249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64377-1487-8631-5A3B-11FE9BB0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D7B3-F9E7-4D37-9FC0-1632B71FE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7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27E3A9-DEF9-C9F7-FA38-821B3D29D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19270C-1257-A5B6-8F31-84191A4DF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4135F-6229-87F5-D439-DD5CDB31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C3B-DA85-4D14-A413-456B97E90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8CB50-E131-8A5E-8341-26519C69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80EEA-85AE-CFEF-5724-940510E1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D7B3-F9E7-4D37-9FC0-1632B71FE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9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B90A9-81D0-2886-AC2C-727E03EF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D45F9-E056-D531-3115-FF1FE41EC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F00EA-88C7-9743-E76D-21E444827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C3B-DA85-4D14-A413-456B97E90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9BD49-295A-E6D2-3381-30737877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CBBC7-F04D-BDBA-20B1-10559537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D7B3-F9E7-4D37-9FC0-1632B71FE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8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65C45-EE19-FC7B-0C99-F51152E5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1F7C3-3252-F36E-306B-7843B225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29586-D688-32BE-FF20-42916B5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C3B-DA85-4D14-A413-456B97E90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1D501-2591-C33E-EEED-D9A716AE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93AE3-058F-1096-70B7-B6A7AB58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D7B3-F9E7-4D37-9FC0-1632B71FE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2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8B720-9B92-73F9-3CF1-9B2D736A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A5D0D-46E5-335A-C279-288F6C556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349DC6-424C-1640-B334-3E8E31C70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6631C7-DB0B-2044-A903-6C9E30D3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C3B-DA85-4D14-A413-456B97E90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B7980-7C64-CB85-430E-3D831D56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578BF-B34C-E2A2-A9CD-47B4802F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D7B3-F9E7-4D37-9FC0-1632B71FE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9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E4AEF-4C48-FEB5-2E3B-8A804732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AE2E8E-D7F4-69D8-EF21-F78C8872E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596185-DD5C-A8E8-E1FA-2128C31F2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68F1D7-42D4-7FB1-C38E-1C9D6700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AA80C8-601D-41F9-F415-D756241A3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628B26-F89F-B2D3-2243-53AD041C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C3B-DA85-4D14-A413-456B97E90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68F6A-2F66-2BD0-0512-8507BA36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B431D-EF82-5104-0582-942AB56C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D7B3-F9E7-4D37-9FC0-1632B71FE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D12DD-B606-F092-6DAE-8ABD29FA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85BC89-D00F-8B5B-6369-9DB03777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C3B-DA85-4D14-A413-456B97E90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E481D7-14E2-6A13-83A0-4CC48D8C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B08983-8434-FC95-86B2-9C29DAE8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D7B3-F9E7-4D37-9FC0-1632B71FE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08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89AC43-F0A5-28FB-631D-A53A2871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C3B-DA85-4D14-A413-456B97E90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EEC418-51E6-D45F-7C30-EE790C7A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406D79-82C3-1988-0A50-CAE31B49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D7B3-F9E7-4D37-9FC0-1632B71FE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9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827BD-33B1-6927-A686-78B1B791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032F8-32BA-D096-9606-3DD31CD7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9CE8A5-22D4-7CDB-36DA-3057E0C96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A55445-E3B8-2CEF-6C25-D99B9082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C3B-DA85-4D14-A413-456B97E90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7A7593-DEFF-61E3-B539-FC3A47F5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969645-A18A-1FFF-66C0-B8CBCC38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D7B3-F9E7-4D37-9FC0-1632B71FE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342EF-A4D7-0057-5C81-B94388F2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10E218-C93B-7662-3E44-006C9399F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F51EFD-CD48-FBB3-B0CF-3BFE3C1E8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8E732-E1D3-B99F-AFA9-45FC800D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8C3B-DA85-4D14-A413-456B97E90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4C5016-8AA5-E861-A213-27536FEF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D807E-E534-E62D-2CD9-27277FB8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D7B3-F9E7-4D37-9FC0-1632B71FE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6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D62D92-F9E5-C15E-0E2E-49CEF366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3405E8-BE83-FE12-7294-C9DEA4289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B8311-83BA-7A08-0291-709732201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F8C3B-DA85-4D14-A413-456B97E904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E9F8D-FEC9-8A53-18F1-F246399F1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A50FF-201B-D46A-3170-22FE3666E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0D7B3-F9E7-4D37-9FC0-1632B71FE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506" name="Picture 2" descr="7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2024-03-10T06:26:05Z</dcterms:created>
  <dcterms:modified xsi:type="dcterms:W3CDTF">2024-03-10T06:26:05Z</dcterms:modified>
</cp:coreProperties>
</file>