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832F9-7D6B-F76D-9CF9-F3C220A1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EEB371-70B1-A061-4AA6-81413BDD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977D3-30ED-5B3D-6E74-798E05C2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4C9DD-E162-74DF-50F6-22E257D5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62975-0FC4-4013-0198-9042AAD2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3D967-8360-D22E-9594-43B6B261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56453-849C-625F-00EE-0AD9433D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2ACE6-3D3B-7D18-5B15-FE98F3FC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CFE7C-5B21-39E2-A769-E1BF8A2F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09B5C-0CDE-5830-D35A-367BFCCC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F9BD3D-F535-6B27-38BF-CD971C458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D514D-69D8-1DD7-5EED-F391D2AAC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6B5F6-2A18-D1C1-7A2B-59D60DEA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620F6-39AE-4615-1E3D-2AF06144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9A1B-BD14-85B5-4F5F-079C7D59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8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B1FB2-B75D-48BE-E0C7-D06C5CFE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C28E-F6DB-7BA3-9ACE-D7ED7D12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22D85-C148-3379-A0A5-52C6E0E1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AAA7C-94C8-D6F0-6028-B638C21D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55BD5-BBA1-20A6-8D78-C356545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8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50B7F-568D-7EC9-B584-578261CD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C4513-6061-B36E-C799-72557C3A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77ABB-5C01-B1C1-6B4B-433297D2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63AD4-EC6C-D4F1-0984-1FB9DDFC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F69EF-27ED-F90C-39E2-EFBD05BA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80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9EED-8D1A-C92D-EC58-45EA2DDB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D5062-D7AA-24E8-B7F9-4EDFC387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FFBA5F-E879-EF3D-D848-53186AB1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B70B1-2393-E400-1EE9-2C3A3CA9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28EFA-E17F-3AEF-5CED-B8CDF5B7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6F171-5C87-9559-DA53-2EE3AA77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49262-4C42-A89B-480B-414E909A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B07AE-FC81-743F-0939-15F343B7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E57A-D811-55FE-718F-C363AC680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604DF-4681-BF45-D5E6-286FC478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A009FD-4582-9A3F-4BB4-0E328388A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3818D8-B8B1-797B-D1C5-709BE9CF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2B9EA-9282-625E-F729-D0D0A085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6F0631-EE63-8E8C-1AB8-DE4E91D8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DF640-868D-7EDA-A132-5D62275C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5B79FD-1179-A054-7A4D-D9531B39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67950-52C8-415F-5A53-6C480A4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B5F13-26E8-5613-FFBF-2E265C55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58344-1A27-D9A6-A81B-43C40485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8A0D7-9924-8617-9293-2794AFA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11FE4D-5D27-7F5F-0E70-14F65405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3D947-EE75-25EE-9DD7-9A460EE7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928DD-16B1-6735-809E-5FA54523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09E2A-970F-4527-204E-669D206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B675B2-F8F2-D7DB-F14B-36B2C18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EC1FE-FB14-9CCC-4E68-6A364BC3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A54020-1B74-CFBD-758B-A5A67EC4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3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4F0FE-6E24-E0D1-25D6-2A789120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7A39E-56FA-86FC-9078-1A6BBA0FB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A9E66-4D97-CA35-F881-074DEA2CE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B81349-E921-7FAA-36C9-0AEBE370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E9F78-933A-7720-25CF-B57EF758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3C5AA-0008-7910-E980-0866E66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1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13E8E-8D8C-B99C-A93E-17E17B73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9FC0D-A2BD-874F-CE37-F6BF6DFA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EB3D9-4CFE-B8BC-1BF0-17F0038BC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707C-C331-40A6-8911-381017EC6BE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F0FA-5F80-DEFD-857A-560593BED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B279FA-CF80-167B-F1B9-65ADBEE24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2BB3D-B6CF-449A-B255-106206496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8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 descr="7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2024-03-10T06:26:16Z</dcterms:created>
  <dcterms:modified xsi:type="dcterms:W3CDTF">2024-03-10T06:26:16Z</dcterms:modified>
</cp:coreProperties>
</file>