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6EF05-F7C2-0F4E-E707-E88793AF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6C59B-3B41-3B74-BBE7-6E6BB85E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B8305-4CB0-2C9E-C523-FFEBE6A7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A546D-E5A8-985E-B08E-92F37CC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3A26A-1410-B70A-72B7-133338D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9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755C2-86D7-E235-B01A-B83F4F0F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B3DFF-DDEA-8E88-23A5-83B7AB37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A39B7-6B8A-B646-3BD0-6D525D76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44E91-0F5A-16EF-C04A-0A9573AA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D0AF8-39A7-8957-90D2-F450336B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6FD107-996D-9FA4-343A-479CA4FAF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21CD2-E633-DFD4-6105-F373364D1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15F01-B33A-A704-69B5-CB0E00BA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72693-6804-2829-89AA-8C9B060C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26B8-40C2-0607-FAE1-13CD7D6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F4BA-7308-6891-07BF-9663EFD2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1C096-0F09-4761-63B6-1BF522A5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9DFAE-0838-6D4B-3D20-B7FB547C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2D2CE-2D92-B51F-3926-84E2A2A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03696-BD7C-3063-8F87-3AA1FFF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96B2-914E-2DAC-324C-A84D17F9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1561B-52E1-13DD-9264-6067A52A7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85E22-F998-D594-89AF-F20DD555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0BD51-62E4-DA2F-EF5F-DBED8571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FAC51-4930-94D7-99E0-815EB9A2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070C3-D727-B7E6-818B-0E2A214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F768-4E5C-E0A9-625C-F916917F8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69E44-F491-FB80-1A10-C98B8B12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9606E-7003-3BB4-1C3B-E76FD789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036EB-87C9-640F-E583-97CC6CF6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2A35-8B83-CF41-33DF-01A5A05F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ED73-4E47-D4E2-B9B4-DC4B6E9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C71EC-715E-BDA7-3B72-0516F8B6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E97F-E35D-C54E-6AF1-5538F84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5FDEA-92A6-422C-86AC-82622B7C1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30ABBF-FD93-FA89-02EF-FF230A848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80AB20-A69E-B75A-0741-69ABD745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ABB526-7B53-6CCB-8886-9E965A85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230484-9F90-A233-5672-0C908D7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6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0277E-ED1F-26B7-6CE1-64E3C64F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138F6D-234B-F5C5-C0A3-23785B3A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ADF8-069E-E51E-0A0E-C1860EA2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6DA06-EED1-5370-5335-645F8FFE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2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FADC0-311D-5AFE-C306-9C110532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89246A-8571-7271-1FCE-9B86D020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4706E-8553-2DEC-F9BA-7ACA68B6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9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8E34-FB3A-CD73-5A77-9E80DAC1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C443C-9B36-567B-84EE-BCAA0529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78A29-1326-5824-2476-A2718F52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ACA3B-FC52-228B-AA4E-0E09B9EC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2A7A2-12BD-6CAD-DFD1-C5DA1B16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34A8F-546B-3C5A-F101-6BB9BC1B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D490-27A8-004E-B25E-DED30B21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08119C-72B6-680B-6B14-F509C1CAB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8EB0D-684F-7358-45C1-1BAF3E739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DA774-287C-A235-88BA-E854A1DC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47192-D4E6-DAD1-7785-D4DBE350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331DE-8A35-3857-86CF-D2E02BA4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7A520-ABDF-E091-DB33-3A8244E7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CC925-0EA1-3387-AD6A-89B3C792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D3BAB-2DED-465D-D443-92E41C3B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1528-2304-4191-AF0B-695AD4080A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243CA-E78F-151A-F3F1-88179A694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86594-EEEA-A9BE-4C5D-D0A65B72B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3811-7310-42C7-A880-EE3CF3E53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 descr="7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2024-03-10T06:26:38Z</dcterms:created>
  <dcterms:modified xsi:type="dcterms:W3CDTF">2024-03-10T06:26:38Z</dcterms:modified>
</cp:coreProperties>
</file>