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032FE-2387-B5AD-0338-298CA3B57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9C4DC4-A7A9-1720-EA04-E522368D7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E6708-4CC8-289B-F15D-8C5CC282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6A2-54BC-42F5-9D30-17884B703D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B8307-48EF-142D-B71D-6F328F21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76DDE-9C3A-76D7-9A68-DB9E2680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CAE4-A396-447C-A19A-53BECCA93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1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4F565-C85E-5CDC-3972-A7D5404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8D9F4-CFAA-55CA-DA63-E2020348A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59730-9E2A-31C6-25DB-1954AB75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6A2-54BC-42F5-9D30-17884B703D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5FD92-65F2-E97D-C0DC-5FEDA364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3FA3F-A89F-2611-9693-A1A1BB50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CAE4-A396-447C-A19A-53BECCA93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2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6DDA8E-2B1F-DF9E-EE03-62F0D013E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0AB0E9-ACFB-9A28-66A7-4B0A8AECD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75415-B9EF-D116-5C88-66468A11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6A2-54BC-42F5-9D30-17884B703D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06096-6788-BC1B-3F64-26EFCEB2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E810A-CB15-ECE0-D98B-5B8A698A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CAE4-A396-447C-A19A-53BECCA93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9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70452-2465-D93B-F1D3-19FC4AAF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040C6-8161-30D5-928E-9528566C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D77D5-E104-32F3-C16E-B98AB900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6A2-54BC-42F5-9D30-17884B703D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9EEEB-621A-9846-5621-A5BBF7CB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46618-976B-BEA9-5528-9E934EB0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CAE4-A396-447C-A19A-53BECCA93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2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B41BD-90B4-395E-3F4A-063B287B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BAEF80-8923-6F61-E70F-6F90560F6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A8E9F-5341-EF61-869D-AB533F15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6A2-54BC-42F5-9D30-17884B703D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42069-17B1-24E0-3B97-1629DDD3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53498-D762-57B5-934C-98BE5AF1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CAE4-A396-447C-A19A-53BECCA93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28BA1-8662-AD06-A1CB-F1F25F8F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2FA55-A806-352C-A72C-9123769AB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D8A255-3B94-84DF-B115-AB2624078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C5860F-ADCB-89B7-EB3E-9BF071DF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6A2-54BC-42F5-9D30-17884B703D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620B6C-42DE-B719-B270-23A4456A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B79E1F-6250-6A6A-A002-D4508FEA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CAE4-A396-447C-A19A-53BECCA93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59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946D3-B995-D825-1812-6684D0C3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E1061-F8F8-E685-B054-DB678DA12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153046-62CA-406A-BEE5-F621EADF8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33E451-1E4E-4225-F059-728043DC8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039A4E-5E5C-ECE6-F549-4D2BFDD43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847A44-2F8A-8AC1-B3E2-6E2E03A4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6A2-54BC-42F5-9D30-17884B703D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1FA54B-AAC7-0349-7D31-ED4B94CC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DA0F64-9466-45E7-3220-D9C2D492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CAE4-A396-447C-A19A-53BECCA93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0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8B9DA-0E7A-5D33-2C96-5BD90665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AE74E5-4A11-613A-80B4-164F83A2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6A2-54BC-42F5-9D30-17884B703D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4A129A-99C2-E06E-619C-D83AC98A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8FBC02-2333-3358-F8DB-AF378AF4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CAE4-A396-447C-A19A-53BECCA93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21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E4B020-72A7-0643-BDC9-46BEE7BC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6A2-54BC-42F5-9D30-17884B703D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90B30C-A9B4-393B-EA9F-3198ED38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6F2330-0976-5D95-033D-3C5CEFB2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CAE4-A396-447C-A19A-53BECCA93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8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2C194-94B0-DA2A-8C58-7912690B1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4126E-8448-B44F-334E-440A7042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2D59B4-6074-56F5-B5BC-87DF63156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18D60A-34B4-4265-EAFE-71AC6B78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6A2-54BC-42F5-9D30-17884B703D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5AA47-D22A-0CB1-7DC8-5C8330A4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AB7E7F-1CE2-12C9-2002-4EC73BB8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CAE4-A396-447C-A19A-53BECCA93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66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B6511-9542-8257-284E-5CE0BE0A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FF9043-8818-BCA8-5D88-FACD5279F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EC4DA3-8553-F2EB-35C3-FD0218AFA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3ED2AC-2E50-5EB7-1B61-69900FB6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6A2-54BC-42F5-9D30-17884B703D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6B508-0A16-CBA1-8BC2-6DAEC542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3C7994-4424-D3B8-E6EE-691E9322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CAE4-A396-447C-A19A-53BECCA93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0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62BB44-3825-82E7-20A9-8EB0F19C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46786-2A28-EF28-5F7C-A06F2C9E6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3F3FF-CE8F-C08D-62E6-EB2CA44CB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506A2-54BC-42F5-9D30-17884B703D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D8CFB-C80A-C3ED-5B6C-B50F0F433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F473D-2633-DDBD-F242-C38A73792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CAE4-A396-447C-A19A-53BECCA93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8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602" name="Picture 2" descr="7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4627" name="Picture 3" descr="77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2024-03-10T06:26:48Z</dcterms:created>
  <dcterms:modified xsi:type="dcterms:W3CDTF">2024-03-10T06:26:48Z</dcterms:modified>
</cp:coreProperties>
</file>