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3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D8ADF-C774-E110-DEF6-141260DE3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E3B033-E5E2-257B-6670-3ABF891B5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9AD3A4-DA62-CE00-6C10-40C59647F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B85A-3BCD-4EC7-9522-BE79DA8657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971131-324F-E216-5813-27C6B72CC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B38029-0980-1757-A5C7-E7293DCA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981C-E599-4B0C-BAB0-8B6E79858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342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246DA8-F595-90BF-EC99-D121E77C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CD4C66-0E86-8D99-F581-EA1CDCD19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49CFB1-EF33-59D5-9A23-81EE6D3F2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B85A-3BCD-4EC7-9522-BE79DA8657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C76BA4-2278-03D1-B564-498E43F63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683603-D2B6-2988-331F-3902DD4CB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981C-E599-4B0C-BAB0-8B6E79858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852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70DDD3-39E0-198A-86D7-DF11712AE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BD1A8B-8FE7-4165-5196-2A209CC48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462C3A-8C4D-7B02-73B2-2B3562E30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B85A-3BCD-4EC7-9522-BE79DA8657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890009-C783-AFE5-2B48-0BBAADDBA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3114B3-6850-5B82-2289-BD328C08E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981C-E599-4B0C-BAB0-8B6E79858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60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59200-4753-215C-6BE6-206275296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E26FAB-DB2C-9038-FDE1-14F602660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9607BA-137B-9A8F-33AE-3A8385C74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B85A-3BCD-4EC7-9522-BE79DA8657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932F0C-27DA-87F1-202E-0BDD08C49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65D8C2-EA79-BB1A-D99C-86ADE9EDA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981C-E599-4B0C-BAB0-8B6E79858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90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0B02C1-5957-5DF9-F671-52A08C2C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137D63-7494-1AAF-5FD0-0CBF15981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5CC4C1-2976-A3A3-A6A6-D17382F21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B85A-3BCD-4EC7-9522-BE79DA8657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3620F8-B2E2-B10D-0914-D7F650678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CA5F73-C784-2B5F-99AE-B4E60D25F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981C-E599-4B0C-BAB0-8B6E79858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98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2A3CB0-DBA9-5787-FCAB-36D5E2547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9CF17-660F-4A05-0399-2CB7D77DFC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EE86CF-C8CA-C2E6-BD9B-D754AC3D9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2C388F-E212-0ED4-CA05-73375FC99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B85A-3BCD-4EC7-9522-BE79DA8657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21C3D5-1170-1894-035B-BCD7D4F5F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CDDE27-1743-DD3C-6E01-CA35558E5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981C-E599-4B0C-BAB0-8B6E79858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814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CEE4A8-D58D-6EF8-67D3-F8A699825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BD9C10-3E04-F69E-9006-EE0B9676A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563DA0-6EFE-9DF7-86A3-55FCF5F1E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5E0DBD-58EC-7E4B-FAB4-8B14F60230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B30AB0-7F68-65DD-CC7F-4D880DA11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7B7821A-7334-3899-7F7B-670D3A9F3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B85A-3BCD-4EC7-9522-BE79DA8657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C7E5E5-0F07-170B-027A-CF5E9E7E2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0D93686-A1C5-A735-24B8-151EC68FA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981C-E599-4B0C-BAB0-8B6E79858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98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B75595-D8E4-6755-5CEA-6C970818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B3A9C9B-E75D-7AEB-F772-62D2D4B77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B85A-3BCD-4EC7-9522-BE79DA8657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1D4FD3-7F7E-DF73-3B66-68BB73A46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621C60-B10E-6A19-0FE8-5123B31AB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981C-E599-4B0C-BAB0-8B6E79858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657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3353414-BDA2-A8E4-57E9-C0189A12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B85A-3BCD-4EC7-9522-BE79DA8657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C50D12-BEB4-B7EB-CCB4-42A48A2AB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D0DE5D-C250-987E-CC80-887CD786D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981C-E599-4B0C-BAB0-8B6E79858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243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8FC53-8647-0B5A-3D3C-7D5DCF47B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B31FA3-DA64-9195-DF15-16AAE3EA4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BB90B1-7EFC-6D5A-DCB4-8120D2A0C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351E35-E5F7-E7DE-5A2D-EB7D5B681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B85A-3BCD-4EC7-9522-BE79DA8657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AD2A3D-E231-C654-4042-592E8CEA8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198772-CA2D-25EB-6D86-27FDE461F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981C-E599-4B0C-BAB0-8B6E79858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351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2D07E-430B-16AF-E79F-FF69D6B9F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B0D0322-4CCE-ED54-008A-8F07B4F5B4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5FB9F0-EC96-1249-9191-B645DC124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F88459-A6A3-B35A-B52F-3ACDA548D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B85A-3BCD-4EC7-9522-BE79DA8657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330193-1AFD-674F-6D26-D52D38F23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6EBCE1-C0AD-B4E6-EFCA-07C0767D9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981C-E599-4B0C-BAB0-8B6E79858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805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DFC5376-B964-6230-FCD2-FA474156C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C30419-CBDB-9A9C-135D-91BC340E2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8D83B7-5AB4-A29D-44DA-7E950651FA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4B85A-3BCD-4EC7-9522-BE79DA8657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C04AD2-2F48-C32C-D57F-F7892BA34B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A57964-9B0B-2749-5B4A-9AEDB6E6BA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F981C-E599-4B0C-BAB0-8B6E79858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799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5650" name="Picture 2" descr="7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2024-03-10T06:27:10Z</dcterms:created>
  <dcterms:modified xsi:type="dcterms:W3CDTF">2024-03-10T06:27:10Z</dcterms:modified>
</cp:coreProperties>
</file>