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E1E70-E461-0031-E43C-B875670F5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ED68F-64A9-5B4B-0C86-8E25C961F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DFDAB-7DEA-4368-140A-F500E9C5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B3A17-F3D1-CF3C-F028-E99E04E5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1DDFD-8673-4632-2AE9-C5B0C374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4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5181-8DF1-9DF2-2FB7-E60C4815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0AE80-09E1-708A-F084-031A59D87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42A9C-5275-D570-4E6A-9B622E0F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DCDD4-E65F-C4ED-940C-9EB9B799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126E6-C4F8-5A04-0A1D-DF9E5680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0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8F413C-7391-4E05-40DA-68578DFDF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896ABD-B8F7-5805-0ABE-EF1DB137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0CB2A-0E90-8A67-E109-EF21058C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C36BC-9AE2-4CA9-D577-2C2EFFD9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86F87-49BB-575C-A5BD-6D22ED5C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096F-32BA-37FB-957B-85B175FF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8335-E81A-B2F1-C272-1042A89F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B1D50-8AED-822B-556F-CADC5A9C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2700B-3B9B-A24C-9099-FB946495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D6185-3F6D-6458-570F-513CE442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1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D513-DA79-2F54-C9C5-CA56EE00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029C8-DF46-45BA-8F34-993449E6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ABC70-A5E8-C5D1-ADC3-D53810B7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50424-5F06-25B6-6D37-A0DEC26F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3EC1E-0EF0-FA37-0CA2-C29E1B2C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9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95EF4-A545-993A-FE5E-E54B366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8E07A-8FD8-DCED-1447-781828FF1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66E69-D682-D9CC-8F23-A8D05DD2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BC09D-6668-AFB2-17F6-CBF5CCE7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93076-6154-2055-D181-650018C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F4D39-2282-8668-BEE1-3B6E1277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2A85-681F-7DAC-181F-B9696C5B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DD067-6C53-288C-A2B9-7068862C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0326C-08B4-12D2-4E2C-10C50A0C4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CC456-D90E-397F-63EE-8C53A090D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91693A-BD04-7245-36A1-617931791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11207A-37D3-BDE4-77C4-835903D1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A3C9EB-C5A4-A4A4-C620-6D0CC34F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36BBD9-BE90-7360-232F-74D5E8CA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2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12833-1AB5-A406-789D-C00B05B9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155FF-BCDB-F17B-7D93-BB25B851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6AAF25-A13E-B8D2-5CE3-31930456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4C8A6-9987-69D3-8041-1C240612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A68202-778D-D2E7-0E00-62ECEEC6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F68C24-0B37-D5D9-56F4-32F11641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9FDB9-23A8-33DA-B672-B751C311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AAF1-CA88-C368-0055-5FBDA1C6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08846-1B1F-3CF9-2079-0298E80E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9068C-2393-A390-D93F-AC761546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C1688-F9D8-0A3A-EE07-BA20E562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3C91A-A520-A62C-D93F-E1FE645F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69932-A79F-CFC7-696E-2489F869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3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5008-B89F-A885-9B62-9324414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DECEAD-995F-770E-518F-A71C30BE7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355D8-8247-C31F-C714-5121EC6A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BC889-2B6B-A80D-81E4-37F5D62A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D5EB4-8951-4CBE-3558-A386DB1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61B38-79D7-11AD-D1DB-1A59AF6D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172DC-B1B6-FA2F-B0D3-3C2CCB93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3DD4F-9F28-A2A4-E297-9011072C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29DE3-9CCD-D630-688C-0E3AA01D5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3498-F353-439C-9EBB-80076D51EE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2DF18-4E19-1508-29B3-02423E47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736A0-BD95-FA48-9749-7FA9ED3E8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BDAB-ED07-4199-9C68-EE6BFD619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9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650" name="Picture 2" descr="7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2024-03-10T06:27:22Z</dcterms:created>
  <dcterms:modified xsi:type="dcterms:W3CDTF">2024-03-10T06:27:22Z</dcterms:modified>
</cp:coreProperties>
</file>