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8950A-2C95-1965-B1E9-EE87082C3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59779A-95C2-2345-F8E7-CBFA21784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8C43-CD32-EE10-11D0-E27E28D5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3054-6097-AD49-DAC2-02B083BF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66F93-4BAF-5437-7953-C1D2E948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535BF-1764-9916-8A4C-DDC22624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8D1700-2846-D9E2-6745-85978B5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E0A0B-EEE5-C3EE-244C-42BACAC1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06DE4-199D-E7F7-F72D-91D9CD01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5DB18-B924-E801-B0F5-B20991A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5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158769-399B-EDA0-2613-6D86194F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EDA98-7ADA-56F8-BE1D-BB4D347E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C10F9-ECF7-7C65-7861-52281E39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F5A1E-0CCC-8BA8-DCD4-A7B5501C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42CF4-BFD6-5E9D-D3F2-BE8933C6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7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0A01-3B8B-C162-810E-2613CB98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BD61C-8426-B9DC-853F-A769C482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C2A23-D353-265F-69CC-F0BC0680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EB40C-CC00-0878-5D08-F249A280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EA0EF-2A54-59C5-82F7-2BE4E13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28FF-B423-B7E6-FB0B-1CFBBDDE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A5980-B822-C6CD-E59D-18AFC3B5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EE0C6-4DAF-2D20-0C40-03050E3E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65680-575F-9C46-D45F-57057B80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29C77-937B-931C-5E43-7361ADE1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1D04F-F095-17CC-F31D-93FCC85A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99C60-60C2-3592-1637-2AD54405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CB91C-C488-C36A-B35A-76CED9F7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52BFE-A287-915B-AC67-5EE9435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F12C3-50EC-38CA-50D8-7ECA0225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38B1A-146A-B3D7-6D44-FB295777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CB31F-501D-D367-E802-ED15D6F8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C1576-4E10-3DA8-118B-D9DED766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133FF-4DC7-D3B1-7E63-B2E576F5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596C57-E3C3-0137-2FE0-C14A12F61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F8DB8-6420-E96A-77FE-AE15B78A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53F955-12E7-1E44-8816-B3A644C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2EC2B-6EBC-40A4-8667-AE31E9EF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36A38E-5009-9E19-B416-6B096D42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64E75-787B-87C8-4DEE-A0EA27D9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707344-4468-147B-4949-566E000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E606E5-CEE8-E6C7-4B42-49BD384A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47B77-DF24-9449-FA06-EDCA901A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581FB6-4708-2DDA-97CF-93EB8623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D59CBC-36CA-9861-3197-CE74D47C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D573B-74B6-AF8A-0C5A-751C077D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CBA72-95E4-6D06-7970-598DDF6C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E683D-1CA2-84A8-9B81-59EBD0A2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C0504C-AF82-8DA0-BDD5-EBA8ABF55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51F71-4BB3-47A5-1CA3-B64A1013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41785-49F9-E6CD-7645-93334232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6DBEB-7A56-4326-9F73-3F16BCB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6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1958A-DB8D-48C7-5D67-92712975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31703-C9BF-3122-68EF-2FB5EE53B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4D5246-7CDC-D11C-7E5B-48D0BA5D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6956-2FE9-B88E-C73B-9FEDDE2E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2AAD7-1F3E-98E0-7E2F-FD583804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88E49-CA9A-5388-90EA-69ED145A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5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FB10D-0963-F263-37CE-20762A28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7B633-BB0A-5F02-C827-C46F1A1B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25574-4EFC-2C7C-12E3-9BD253153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EA71-7878-477C-8611-BCBF45A12E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220A4-E738-4393-1D2E-E13AAD95A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E092A-16F5-2AA4-0FCC-D437CAFA5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2C2-5904-463D-A2CD-9F1E85D36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698" name="Picture 2" descr="7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2024-03-10T06:27:32Z</dcterms:created>
  <dcterms:modified xsi:type="dcterms:W3CDTF">2024-03-10T06:27:32Z</dcterms:modified>
</cp:coreProperties>
</file>