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9307B-6E7F-B7D2-7E81-9E11336D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B4BC8-27EC-283D-3F1A-CAC43054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750BB-5AA2-C3D1-290C-12E66549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3D5EC-3B7B-E6B6-AA20-AF6AF203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275D7-8513-F652-BF92-3257A11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3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80E57-CE53-6F97-DD51-3C96F385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DA75F-62E0-E7A7-6085-28F6667B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4F33-45BE-8312-080A-464536D0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EDEED-8165-7F86-C67E-2148A43E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26315-F9F5-6D03-6ECA-03ED6DDC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8570E-B787-DEE2-5193-35A535C3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AED0-3986-85DA-3D8B-CF9CBC5B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3D8D5-8989-7815-B16C-F6B6B89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2E06D-74C2-E314-DC00-3A76D0F8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8B83-3A2E-78B9-0494-716D9AE7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35662-FE78-EDC3-0A04-57AD0B68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53360-87D6-6D34-BBF1-95432F54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90518-BC59-496C-00D5-B9992579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C47E6-751E-26C6-779F-92A93E0A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5D4D2-1FC8-1D10-94E6-370332ED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B6FF-5822-622C-4238-30C8906D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4E0C4-F6CC-767C-8434-53EBE5EC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44DD5-814D-54B1-94AD-707FAEC8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4CCAA-8684-BFEA-4F77-A012D2AD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F4790-C832-2B14-321C-713D652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185E-20D4-6D19-2355-C068732B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0BA91-A456-E247-9718-3F7B633E9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379A1-E987-85A7-06A3-77B6995F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388E-9D99-7BE3-37A8-1AF11129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2A8C3-E397-24BB-BAD9-64F3FDC7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108A6-78DD-62F4-D961-1545E85A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4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8F0CC-AAEB-9816-C3B6-B74B0DB7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F1841-00BE-FDC5-75EB-93217EDC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49DEE-9825-5657-133B-355CE925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503CDB-B076-99E9-CFE3-23DCFB117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04B4E-48DF-9C0E-FE00-D48352F4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11F1D4-4ABD-6400-3983-AF48645D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F7B27E-3524-2910-FA8A-A0DCF2D3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BCCB7F-0B23-A2E0-3A56-0FFAAD79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C5F38-4DB4-C080-C4A7-466F40DB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7A5B4-B496-9BC4-1B85-44ED89CA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D1358-C211-F84C-BA05-8070B31F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22B9C-9F1E-F5F0-7CB9-09935FE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1E537-EB95-470E-4600-067FE881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2866A-1B76-15C8-E763-4945B747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98D02-7561-C059-F0CA-45881AAB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B47C-BB7F-3870-67EB-0A5C7E1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D17CD-3CF3-44BE-2FEE-337D401D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2FE14-012D-3A9B-1D26-D3BB05668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F2CD7-9D65-5231-F168-7C65E66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6338E-DD10-40D7-4F88-F33D925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C3852-B901-3F62-0886-8E5AB1F7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52C1E-1B94-97D1-79ED-962F7A98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CA2ED7-6527-A6B9-037E-AB0CE978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0CA41-A7FF-BE39-BA2B-91BA85D4F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4AC72-8DCE-0F23-5C08-3FDF4353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8F79-6131-10FD-A826-0338D2D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9FE12-3D44-A0EB-BEBD-D9DDCD00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834CC-B006-9BF0-6938-CE67A8DC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B835B-89D0-04F0-43A3-DF1C0B1D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BDD6B-2FCF-5E94-4E0F-97C22660C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75D6-26F1-418E-8122-24FDEAC32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3936D-96F0-A288-6495-5C3C98784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23FCF-F559-3398-46D2-440C3EA8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2792-66CA-4F53-8263-AEE2F7B51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698" name="Picture 2" descr="7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2024-03-10T06:27:43Z</dcterms:created>
  <dcterms:modified xsi:type="dcterms:W3CDTF">2024-03-10T06:27:43Z</dcterms:modified>
</cp:coreProperties>
</file>