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D5732-0C71-437C-F966-3829B09E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00D3F-BAEB-F652-4EAE-442086300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8D572-E164-31FA-3746-0E1786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9D46B-6C56-9B3C-8DEE-7B8B2AC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C0498-8947-21DF-A689-D8ABB626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0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DB3D-C419-EFEB-8C05-A59D514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08571-AFE7-3714-A837-DFB20F59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9F730-751D-71E6-B83D-0E53C9C9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018F5-58C4-E4B2-83DE-CF134443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CEEFC-E5C2-9ACB-1E00-E28584E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5E490-8E6A-A8F8-025F-7BA1A08D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CDE72-4477-B226-5F07-51674F9D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39B95-4838-1045-DBBB-0F4FEF45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CCAA-0F6E-E1CA-157C-9362B82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B0248-0065-38A4-0692-319629B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8B502-0E6F-C0FD-628A-05224DCC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AD6B7-283C-549C-8CC3-4C47DC10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2419B-B909-8147-E5DF-9270E2A8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F2F88-64BB-3D65-A379-4D16720A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98598-6DC9-E5CA-92CC-7312C0F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AC5-87C9-27FC-B5F8-24D087A6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A8AE6-64E0-F27B-A089-E15A3649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A642C-799E-F6B5-44ED-DB7A1B3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E985F-C662-DE2D-19E5-0A5AE4E6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8DE9E-0513-C45B-452C-E4D7DBE1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6A98-5DE1-F3C4-91E9-50BA21C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FCF93-6C72-73F0-AF51-5626389A7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BB4AC-854D-55AA-1EDA-BE290C9F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A9641-FAED-9C8D-3841-AC334EF9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9304C-B7F5-699B-5342-C8E1F4E8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86DCA-4CAB-CF42-A90E-33BB9613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348A-FA38-0A4D-4E60-B5C4F79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8309E-94A2-8F51-9DA2-9667760D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86D88-25C1-462D-3FBB-82F83B3B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F36E4-16E9-3912-7148-06A56FA1C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49E96-0FBE-24CA-014E-871A199CA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3A86D-16E4-5C0D-A504-D49B735C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A9E7A-4ABA-1954-1C72-07CA9643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B452E-473A-8E8B-D188-751C07A1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FAE-C21B-1654-17C2-A8E2684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15D9F-0B18-C892-9B40-1FDDF1CC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97A6F-2008-7E14-1CF0-171C0AAD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661E0-CAE4-06C0-9F7E-B345E5B3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0268F-560A-AB75-C41C-D38FED4A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666E44-B10C-5126-3F34-1255A6BB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77578-3BAE-8C5E-33F8-5B1262C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5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678-9D1A-C22B-F25A-8BC4C5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C6DC1-16F8-7DB1-D46A-A9CD8009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09F2A-F55B-E332-BD4F-E7C1F1A2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4DAE5-025D-CA28-1159-F556C89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57628-B1A3-4428-7B6A-601605E8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6744B-1EBC-E61A-04AB-18090E7A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4180D-59BD-E7AE-487E-EC90B53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BE461-946E-F51B-1788-5DAABA251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E97FF-867C-C70A-AAF3-2D1EE6F6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14A7F-03C4-CEC4-0090-10618D81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1032A-4CA9-7A61-FF38-087254E9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6E2CC-C089-785E-1FFC-925EF082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C159D4-3371-779B-222F-47C365E8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F7A34-A127-1437-DA2E-A376C66F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5DE8-7D55-EF5C-76BE-6FE2BA02C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E21C1-A8B4-D2EB-8A41-858FF165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2F95-4321-2A61-4470-F8BBA8952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 descr="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2024-03-10T04:30:29Z</dcterms:created>
  <dcterms:modified xsi:type="dcterms:W3CDTF">2024-03-10T04:30:29Z</dcterms:modified>
</cp:coreProperties>
</file>