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25351-5577-5405-6921-1B3E838A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DF9020-13CC-81E7-370D-8B6BAFF78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03FA9-91BC-F713-7C12-146AA712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FF9A4-950B-DDA3-4CBC-C855EF79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34E71-3A7B-E824-E535-9E83317C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8E925-DB53-365C-1137-89F0BCA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BDEC0-05A9-9FE6-2F06-7E89BB310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4C301-AA33-EAAF-0DB3-0F09F233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F1D50-1052-ECFB-42D9-8256F2FD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CA119-EFB6-A4AF-09B4-B73DAE45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15FB23-0F76-7317-9D4B-94BFDCD9B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B23BF-09B3-DD2A-5E09-13D81114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BAAAC-24E2-056B-6017-9E0A7244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763D0-84E4-6577-0BDF-B00CCA83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114E9-1356-E835-B1CB-3494B776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7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BF351-B82B-BD1A-617A-4B7D3EC6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73139-ECEB-8359-BD53-67C90487A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C19CD-8818-5FBC-F6D2-130E58E7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7BFD5-5B1C-B226-A76B-E9D5C878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07400-455B-274A-B6CC-1FA71548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5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1BF93-5060-1D91-53E7-F05F8680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A5138-060B-2C15-B2FD-CE0307FE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E71AF-D75A-1BA2-072E-80CF944F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3149D-3111-72D3-3AB1-4E73A36F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C0B35-9E5B-B06C-9AB4-CB7C84D8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5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25AA7-8406-C78D-82F5-5A698E45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DA19-9089-0DEB-758D-AEC66AC54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3E54B-70C4-588D-BCDD-073C2C3FB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AF8F9-D8DA-3438-0628-C50D8243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2BD694-79AC-C8EA-E36E-45A898F0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B0662-F3E0-2FEA-7171-D553D85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2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83917-8D0B-1AD2-1BFD-1F320D5B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4BC5B-4933-8C31-3D53-6C246509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4DB54-48B8-145A-0B33-9F8493A08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188856-61D7-F006-3344-D31E04BA3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EB28DE-45BB-42FB-3736-5A3F028BA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ECB93-8D59-B1F5-D458-15558E81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9FEF61-1CA7-1AC0-1061-9E082967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A101C2-4FA3-4BDD-7DF1-1F4488DB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6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457AD-9534-E3F2-A981-865067EC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4DA0F9-F3B3-699D-E3A7-083713E0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66FC12-0CCA-96A0-51DC-61109D42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971127-3434-D52C-E5EC-4794E32C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8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29C248-17A8-C3CA-4D9A-482AAF5B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D8DA74-D5DE-658E-A514-506DB7FE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6D2E8-92BF-815C-4937-44689860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4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46980-E015-2C12-2A9C-144758F1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EE708-55C7-9827-3777-129B959A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94C573-7516-DF33-B0DA-ED5593190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4D432-F2F3-0DF7-A373-1A8184D0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8B9A0-2EFD-0DFF-AEF5-80EA01D2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7A910-E8B5-DD83-6BA6-63B48E30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3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58CC9-6D7F-BAF3-6383-F8BA0E5B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27772E-76A1-7939-98BD-54B581CBD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9301A-E7A5-E998-8640-09A1ABD6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76242-F24D-5FCD-E64A-D9F9B9AD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2E236-8128-99D3-0AFA-51E5C45A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05588-0C5F-A5A6-F5C9-F9562D62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0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F87819-30EA-E625-C48E-7381BB2A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A0D78-2D14-69D8-3F87-A5F6D386D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B642E-753A-635F-6E2A-C3DA025A1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CA8D-13AD-4D97-AF05-969E463EB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79FBE-351B-FA21-697F-151B4BA52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C38FD-4044-753D-1417-43684B790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0462-860C-4A93-BCC2-121A72E5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2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746" name="Picture 2" descr="7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2024-03-10T06:27:54Z</dcterms:created>
  <dcterms:modified xsi:type="dcterms:W3CDTF">2024-03-10T06:27:54Z</dcterms:modified>
</cp:coreProperties>
</file>