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B1A4F-3F5D-00DE-5EC7-D79B0DAD9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14F8D7-FEFD-F9E8-93F2-D86139EEE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0D0C5-E3FE-F21E-18E1-A47F00FA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5C5E-5ADA-4D7C-94A4-76CC20E9A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18FB8-6B09-8023-95A7-5FC8EDD3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BFCC1-0943-9AE4-A873-0E9AD148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442F-B2D4-4C38-8ACA-69777BBBF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5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6ECC3-D15C-30FE-889B-79EF6DCE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3D909C-A64A-F9B4-6214-340271E8B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5DC94-258E-E7A1-5CC8-E578EB7C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5C5E-5ADA-4D7C-94A4-76CC20E9A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A0B07-0F75-CDAE-A4E4-2C7A9987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92730-0547-12DA-98B4-5F52B02D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442F-B2D4-4C38-8ACA-69777BBBF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5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6D168A-523B-C30A-8A24-B861160EF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FAD991-ED96-99E9-5B22-FE7EF166D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8440F-754D-F087-B438-4C489AFE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5C5E-5ADA-4D7C-94A4-76CC20E9A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8161C-0050-1FEB-6103-2BD5EB74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A77A4-DEEA-F98B-B8AA-59480C5A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442F-B2D4-4C38-8ACA-69777BBBF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6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F11E3-8D87-52A7-9312-8190A4FF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EF732-ED4F-064F-D6EF-EF043032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251AE-68EF-BAB3-9669-AD006F33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5C5E-5ADA-4D7C-94A4-76CC20E9A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51E22-01BF-C126-1D9E-C9E61AD6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47BCE-C06D-249F-5581-E72188FD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442F-B2D4-4C38-8ACA-69777BBBF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19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E90C-2862-7C2E-CD2E-5C165829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E5B05-AEB0-F1EF-3470-6C2B4C8E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0549F-AB14-DD9B-1E5A-FBE5F528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5C5E-5ADA-4D7C-94A4-76CC20E9A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96F78-1682-C75A-2FDF-10410C42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E0DC6-14D6-444A-1361-70DA25EB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442F-B2D4-4C38-8ACA-69777BBBF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0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1A25-C822-7C16-E638-B7F0F010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7FF04-3DCC-4DE0-E2C5-B0439D697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1186E-92CE-D124-69A8-4FA31323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4D3A49-FC63-FA94-1687-1601BC7E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5C5E-5ADA-4D7C-94A4-76CC20E9A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8801F-F912-1D85-4E00-3668A420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2E526-1573-AA52-F156-0AC0275E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442F-B2D4-4C38-8ACA-69777BBBF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9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6C581-2246-7710-2D5E-1D34F6F1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DB1C7-CFC1-D646-90EB-5552A12AE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A267F-5891-2B9C-5EC3-20B3B9CA3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772681-E65E-F721-79A6-31A5FF638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8AA5BC-CB49-BE68-108F-4C1E06335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F28E6B-E081-19B1-06E8-5B39115F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5C5E-5ADA-4D7C-94A4-76CC20E9A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BFA42A-7A1E-EDF2-EA3A-1FF59B11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7A9653-41B1-7BFE-281D-6050EC2A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442F-B2D4-4C38-8ACA-69777BBBF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1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CAC73-1D32-D24D-43B6-0DAE7924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7A1561-1729-6E78-834E-B582834B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5C5E-5ADA-4D7C-94A4-76CC20E9A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8D0281-3DAF-D9C4-60EE-CA91936B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6B60B0-75B5-CA8C-70D9-2194DC7C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442F-B2D4-4C38-8ACA-69777BBBF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3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B1E9A2-7F29-3313-3561-E47F9275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5C5E-5ADA-4D7C-94A4-76CC20E9A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B0C860-E1BB-1C8A-A890-A9D2CFAC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091BA0-D43C-0333-04B6-E1EA72F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442F-B2D4-4C38-8ACA-69777BBBF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8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55DBC-5AC0-12EC-BC3F-B7E062A5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44863-C1BC-2662-670B-50B1F171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1A1BD-1746-9105-98F7-68989488B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ABE4E-E65C-4F55-55F3-715D54EC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5C5E-5ADA-4D7C-94A4-76CC20E9A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B62AA-94D2-AC98-3EF6-82A7C422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FA4F2-D5A4-B20D-8D4A-0F80C126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442F-B2D4-4C38-8ACA-69777BBBF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53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2A4A-7395-854E-0E7F-32952E8F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7798A6-1587-4DB1-2B1E-0444D3AEA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533F0A-8589-783D-DD62-7741759E1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0C6EC-AD9B-CEA5-452F-85784B49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5C5E-5ADA-4D7C-94A4-76CC20E9A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3D9A04-C230-3AE4-B28C-B708F52A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1873C-CA86-DE45-D3A8-9F0ACAA9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442F-B2D4-4C38-8ACA-69777BBBF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8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06C38E-851C-62D6-9E11-3E4776D8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75C7D-73DA-D37F-511D-9FAB83ACB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72E5-967E-3C8C-8D90-2B55FBAEF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45C5E-5ADA-4D7C-94A4-76CC20E9A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5699E-23B1-43D9-B6FE-6CDB2F047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3B8BB-F02D-EB66-B963-63852D181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442F-B2D4-4C38-8ACA-69777BBBF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65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9746" name="Picture 2" descr="7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2024-03-10T06:28:05Z</dcterms:created>
  <dcterms:modified xsi:type="dcterms:W3CDTF">2024-03-10T06:28:05Z</dcterms:modified>
</cp:coreProperties>
</file>