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A52EC-A435-D510-DC63-FB8B8B54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1E96A-5029-525A-84D1-CA9C57A6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1F02E-8D43-C1AA-ED1D-2086B39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74672-1824-94FD-8034-300D6DD8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65E6-D513-3A93-84F6-79CCFB1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1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3A6B5-85CE-BBA3-6BEC-8262EC2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6E062-82C1-BE98-1A25-D20BE0CB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3E1F6-BC95-E860-9A14-2788576F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C9D4D-D2E5-5E15-AE5D-90A1D9D4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1EDBF-BABC-5BBD-582A-CE43AB3A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D3668-9F67-0660-B1E0-FD75FBEDC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EABD3-7A50-FF82-ED74-321D7DA3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DF047-4765-E1F2-3F47-0D36108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6EAFF-71DD-A2DA-88F5-FA4790EE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98C57-3110-3950-24B7-EA01BF25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5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7C836-E414-5A90-C138-89EB6F4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33ABD-0FB3-2D77-AEEF-744D2952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EF855-C52C-69C9-A44B-9BC316FD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FC22F-3DC7-B1E8-3816-F441F823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F18A2-4370-245E-137F-FBBEFBA8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DB32-46D2-9C9C-63E1-A77F9D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F5CA1-291C-9066-5F62-5C3BE0DF2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C2553-EBD3-474B-61CF-EC06A696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A8B69-5237-D075-814A-305DF329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0A873-F10D-F5CE-257A-3C0BFC83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D7E20-3938-F21F-59E3-42940A07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8D6F5-2628-FD95-5C64-419108174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7E211-C2A9-ABAA-D861-B7A8DDB7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69A03-3BFF-2FA2-E404-2FEF0A1A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5269D-51C5-437F-1F97-780F54A2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7E3D0-D0D3-0758-DD80-42D74D0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8C2A-E4CA-03A4-03AD-CFD9B7A1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8079C-1C32-CF53-DC7E-E2350AC3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988D8-46AC-EEF0-4A2C-CD299927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5EBAE-4F5F-841A-0697-94C88A7B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54DFB-5D85-BE98-A815-A6AA99565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61FA3-1A8A-9244-0393-AC2496A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3F72AF-C191-9BC9-F422-39FC408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97C1B-7068-0AB2-CA9D-BB6064A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83714-1729-CEF8-E49C-017682D9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2800AE-CD88-6BCD-574D-F19858B5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5737B-AF99-53C0-880C-F570B448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3D17C-C03B-CDEE-4458-748D6C17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FE74B-A0C1-A701-0F06-24BCD44D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DCC42-D529-CC47-8968-D9F1108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7BCB2-F454-DE7B-2D3E-46324C6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54AD-F58B-0650-BE70-91DD0625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A207-F3F0-64C6-EB21-52F321ED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7D7A1-6F60-A41B-3FB3-EB41407D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13920-87B8-C0F7-4B29-EF6AA99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DC3A2-C184-8A85-D250-F3EA281D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793E8-EE34-5128-7C95-38460323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A5A3E-C0AD-8C88-B775-61907008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A28C5-0AA9-28BD-54E4-5A1262478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6E9CA-1C91-4F42-D2B3-41CFE7289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0A71C-E5B2-00BE-2D96-06BC9483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5C331-22BE-7513-AFA8-607624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3BD72-5C8B-DA8A-E4DF-B8923DAA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4FB332-123C-B47F-ACAF-36DB5029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8CB20-CC05-2C3E-20E9-E7DD04B6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45379-884C-5F68-09FD-0C2894830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88C4-AB48-44E2-8D8C-037C9E6CA2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D66BD-06DF-CA13-C294-BA79C672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51D49-AAAB-FE6B-D8AA-E6DB16C2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0D1C-8CF4-4BEA-BCAC-B48428091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7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4867" name="Picture 3" descr="7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2024-03-10T06:28:38Z</dcterms:created>
  <dcterms:modified xsi:type="dcterms:W3CDTF">2024-03-10T06:28:38Z</dcterms:modified>
</cp:coreProperties>
</file>