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832D0-1BE5-B46D-E1FF-3691F3F52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475F35-9171-3376-38ED-CC5F92D34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07931-3E91-0F8A-B9E8-E35BDE0E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C660A-A7E1-DA7D-469E-657D0D9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DDC55-7CE8-44B5-95B4-28615AB5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8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9404D-218B-A1D1-81E3-F4389527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4D03A-C78F-8B7F-9FA2-2B7C38F27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1C729-45C9-D3F9-1717-DB39E254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F9A65-A624-A43A-4EC1-A2282415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CB707-C20E-1627-0326-2A13C7E6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1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CEA8C9-1ACF-B3C8-F5EE-260F271C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CAC7B4-39CB-89D1-0392-E4769D9BE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99F58-4DF4-B0B8-C708-C9775085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FA73-7830-0197-1383-2FD105EA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0DF7-A915-58C5-7C55-B21E75C3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9D3E6-D024-7B96-DCC7-0F9385FF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3D1F8-DD26-4C16-E42D-6393913B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1CA68-BD88-0161-65D9-76B8587D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B0C58-938B-064F-39B9-1B210848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FF318-F54F-0FEA-1379-1EF21291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4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45ACF-2DF8-67F9-2762-864DFBF7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AA3A3-D519-8987-376A-2A733D75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FB551-77FB-86A2-1542-B55E5F4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BB242-462D-7211-1C45-D6F9354A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5C971-A2CB-76D5-8979-78163E2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71C70-542C-0457-D2E9-512BF7C7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962C2-EC81-C6A4-F223-AC12B40A7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3AAD4-8B4C-497B-6E59-9DBF89D2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C1767-49DC-8983-C016-20E69486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F6E50-3665-D88C-FFD6-CDE3C087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7C377-9F83-AC38-3665-90B8DCD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2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4749E-5350-739E-14CC-D2E1FC6C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7705E-6298-9936-2CE5-1203B4FB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A9C89-C2F1-59FD-E131-315EEB27E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00063F-DA19-8259-9350-4324EB3C5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667217-63C6-5063-7BD5-727AEAD3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C321C-80DB-41A8-E1FC-781FF59B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06A707-670A-0616-9154-7B9C5B87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68172D-E85F-D345-C037-345C2C30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BF41D-AA28-8289-E52D-65559047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6DDA4D-AD4C-5C1D-211E-61C135FE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7B2D34-9E09-3668-D27F-B0F8752A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1A61C2-FDD5-8CB9-3AC0-F72D0A1A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5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F1CDE4-7FAC-C9E9-A285-45C2DD2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97704-B240-D42A-889D-B4ED85CF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24EE3F-C9E3-2696-7C35-4EAD7301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4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214A7-D851-8388-B9D5-F121548F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F1612-7144-723D-7A6B-4CFD259F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ABC5F-B229-95E2-1F4B-460C2D82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B5055-1643-7B0A-83F9-64599913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6FCF7-177F-E5ED-A711-6BE02DD3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CC95E-A54D-BCE0-D6F8-243217A1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4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23DAD-D38F-A44D-C5F0-F7CCB770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DA716-2730-A859-BAF6-C6103DCBA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18D5F-0DD4-FD34-FD77-38629E90B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E5065-FDC5-5BC5-00C0-A73A3931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FE6FE-C182-BF94-B275-C0F7AAD7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9417E-BDF4-BF59-E6F8-E3B874C5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4B70E-C7BD-DEC4-227C-533EF233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D77DE-0AA0-5975-13CE-6871BCCF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C920F-6692-C73E-CB18-158339ABE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1C00-4341-43A5-B6FB-8E78D83F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44128-3621-F8D3-E8F0-4DD51F8A6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29C77-64A7-CB6E-31BA-F690A732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7232-B129-426A-B7A3-A918E34D6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6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938" name="Picture 2" descr="7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2024-03-10T06:29:22Z</dcterms:created>
  <dcterms:modified xsi:type="dcterms:W3CDTF">2024-03-10T06:29:22Z</dcterms:modified>
</cp:coreProperties>
</file>