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3162A-1D95-3456-A43A-FFA326876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02CA1D-7405-3BD4-D1D8-1291C4A4D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EEC8B-F6F6-DA32-CF0E-DA446E91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1C36-B978-4A78-8AAA-0BE04BDDEA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A1B7D-8F61-111D-624D-5C541F07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CB439-8F0A-F9DB-17C1-8C24D177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948-EE73-43FB-8261-AA58B2111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218DB-77EF-DDFC-5693-D47ED316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592C-2513-7671-5546-FE793C4C7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85476-6E0C-0FFC-1E21-FAAC130F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1C36-B978-4A78-8AAA-0BE04BDDEA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EBFDD-BA8D-2115-6612-70304562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AB9C2-852F-2835-EE34-EEA24B4E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948-EE73-43FB-8261-AA58B2111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1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E54A1D-AB48-20E5-7037-D6BB4B94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34D30-F379-0A9C-99E3-A79FB997C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11AE5-F8C9-3D81-D7F5-64853192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1C36-B978-4A78-8AAA-0BE04BDDEA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95170-717D-7814-C6B7-F4FB188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67CC4-C50D-F18B-687A-D5E1BFC0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948-EE73-43FB-8261-AA58B2111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1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71F19-2051-C4D8-5A16-7FB60460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E57B1-0945-1285-0926-4C351644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7F2EC-1586-88AD-001B-B166CA6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1C36-B978-4A78-8AAA-0BE04BDDEA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B8875-BF43-FB1E-CB04-BB1C9117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B440A-8036-D1F4-E81E-9997F49C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948-EE73-43FB-8261-AA58B2111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C44CD-17BF-A301-CCCD-9E752A0D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3BC37-9982-9C18-55E8-5C91609E1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B2C9C-4E77-1F09-04A2-68D98461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1C36-B978-4A78-8AAA-0BE04BDDEA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7C0B9-F9C0-393A-0FA3-64DE4FEE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C9CA5-750F-55D6-8869-D706E477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948-EE73-43FB-8261-AA58B2111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7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41B55-E4FC-0300-413F-70839569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84BAC-B8AA-D5A1-F982-8FE0539B0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061C2-33CA-7746-E49D-39EBFF127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387EC-43A6-C677-75C2-D4430C45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1C36-B978-4A78-8AAA-0BE04BDDEA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92204-7990-E2AD-912E-8CDCE90E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B8B77-7CE7-D99D-3C73-59BF9DD8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948-EE73-43FB-8261-AA58B2111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E522E-6FC6-5C29-E22A-BDE4871F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3B9D0-131A-622F-D05D-4F2E8356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E13D3C-8514-2F4E-BBD4-50CF45399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08E2D4-75CE-0288-A850-9501D5BE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80311-2E75-71B0-0B9D-F5FF39BD5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CDFF2F-CFD3-6F99-F95D-6C269BEE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1C36-B978-4A78-8AAA-0BE04BDDEA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D78EA4-6C32-0F48-9F85-1727A86E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6EAADC-8E01-3021-02A5-8852B714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948-EE73-43FB-8261-AA58B2111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9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62F36-59EB-EC78-B6BD-7C506FA3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9AD5D8-4BC6-97B0-75DD-882EBB99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1C36-B978-4A78-8AAA-0BE04BDDEA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163695-8478-421E-F7E6-0F7B3FB0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8D525D-654B-362C-680C-8E4E9816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948-EE73-43FB-8261-AA58B2111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0E64E6-E5BF-99F5-862D-09689921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1C36-B978-4A78-8AAA-0BE04BDDEA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859E30-23D3-B368-A464-D824A948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2E661-A9CE-1D73-4B3E-31EB745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948-EE73-43FB-8261-AA58B2111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3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8D863-99F0-7937-B947-5B534AF5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1DAE3-B354-0B29-9884-3347DB4C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EADDF1-0B17-E57E-522C-72303E98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E4777-E300-9A1B-D7EB-075AC56B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1C36-B978-4A78-8AAA-0BE04BDDEA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B51F8-4E80-E209-92D0-0C1F2EE8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DF70F-F6A1-51BB-7511-BBF05F85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948-EE73-43FB-8261-AA58B2111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7B289-6F49-E96B-5FE6-0AA524E4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DC6C0C-7ACD-3473-ABFF-337741792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6A41B-F67B-036C-D65B-028C231F6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846EE-2C2B-4C35-6F9B-DBFB1353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1C36-B978-4A78-8AAA-0BE04BDDEA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9BCD6-44D4-710D-F709-18315E3D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E9BBE-AD6B-3328-4561-5177CFBF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948-EE73-43FB-8261-AA58B2111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4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487500-0DF3-AB97-2D0A-C390CF2E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9A3B0-CA77-E793-C7BA-9AE21211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0734A-9771-1DE6-FA61-22EFDDFD6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21C36-B978-4A78-8AAA-0BE04BDDEA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29D63-849C-C2A8-A9BE-20293C50A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624F7-FDB2-4085-69DD-164C79558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A948-EE73-43FB-8261-AA58B2111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5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938" name="Picture 2" descr="7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2024-03-10T06:29:33Z</dcterms:created>
  <dcterms:modified xsi:type="dcterms:W3CDTF">2024-03-10T06:29:33Z</dcterms:modified>
</cp:coreProperties>
</file>