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630A5-D8C0-356E-D1FE-785160F56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60CF34-507C-5B5B-89E9-595F1F3D9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72543-7BB9-2A79-BEB4-7298473F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081D-6784-44BD-B0E5-0EB5DD2C4A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73FBB-3A85-69EB-1898-A9D4AE42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2D564-6D3B-0ABD-D0DA-605DBB13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93A-47EF-40F7-9226-DCEE87C7A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42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1567A-D9D2-9C9B-AE3B-0F2DDAA1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D9775-0B28-8F50-660E-99D0B811C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2899E-3432-7793-7E5D-7991A698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081D-6784-44BD-B0E5-0EB5DD2C4A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3B321-79C9-D99F-2C65-5402C14E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1D55E-EFEB-16D1-904D-B11DFB05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93A-47EF-40F7-9226-DCEE87C7A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3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6D9C97-C7EF-5923-BB24-F3205A4D6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0A299B-FA26-9320-DBB2-3829AFD95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726CAA-C37F-E089-4732-93A468B6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081D-6784-44BD-B0E5-0EB5DD2C4A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1CD24-0422-EBC6-9B8D-81097BC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048B6-DC4C-FEFF-12D4-A9C8346E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93A-47EF-40F7-9226-DCEE87C7A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74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F185A-9C76-60A5-3D32-DD5CA7B0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4F954-0668-854F-909F-0A1A5BD13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70DAC-E3A4-4BA1-D463-CB031A23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081D-6784-44BD-B0E5-0EB5DD2C4A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207E0-FD74-F341-97E7-B1F6D137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FA0A7-83A8-8995-B219-CD7D2C2F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93A-47EF-40F7-9226-DCEE87C7A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2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15452-6F21-8618-0D56-7A18CD14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FCCC45-03AC-9899-3734-6E1467AE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226BD-AEF2-A2BF-B826-D4EB6E51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081D-6784-44BD-B0E5-0EB5DD2C4A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156B3-5CF4-5444-FD04-DFCFC44A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C0DD2-F217-2C67-50A9-05A439C1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93A-47EF-40F7-9226-DCEE87C7A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80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76F45-1D32-ECF1-1198-0C85C3B0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BA208-973D-C0AE-0A4D-B5B883A45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65EA0B-9B07-B2CE-42E7-F13ED8852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C282B-79F0-9DF1-63BC-0995EFDE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081D-6784-44BD-B0E5-0EB5DD2C4A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22CAF6-F4AA-E60C-43D8-C631018E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613C3-53A6-2EB8-EF4D-A48ACF68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93A-47EF-40F7-9226-DCEE87C7A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62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C2F61-770A-FA92-4DFE-46842706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53CCF2-FA7E-CF16-6CD5-0A1198739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47E2A2-5F1A-498A-52CE-86AEFFC58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1D2BB3-07B5-DF24-650F-D3BC1B06A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4E6EB5-1EB0-9478-8210-74E88A38B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5AFED5-8FA2-A1D2-C4ED-FD7BC880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081D-6784-44BD-B0E5-0EB5DD2C4A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D7BC5C-BE02-EAC6-0889-7CB16B4E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40B446-21BB-02FB-9547-A545942B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93A-47EF-40F7-9226-DCEE87C7A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8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8537D-E128-DEE9-3209-737B57F4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85A482-5531-95A3-51E8-F0DD1AAF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081D-6784-44BD-B0E5-0EB5DD2C4A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492CA2-DB67-07E1-B803-5B693097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579F65-9FD2-BA61-3D6D-49B16CA5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93A-47EF-40F7-9226-DCEE87C7A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52EC07-EACC-5A20-12D0-FC758483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081D-6784-44BD-B0E5-0EB5DD2C4A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C321A7-1481-FFA0-D8A4-00AA9278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8D28CD-6A9E-807B-9865-2CAC268C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93A-47EF-40F7-9226-DCEE87C7A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7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940A6-054C-3DB5-0DB1-A40EED8F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E797B-7769-04F5-C59C-474C5EA8C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478532-6704-7963-A9FF-5D1517EDA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B0D7DF-B774-6BF5-150D-9808F199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081D-6784-44BD-B0E5-0EB5DD2C4A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06DB6-6E2E-E73C-5FBD-265F15CC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3C5BA-21E2-E6B7-6F74-BDDE9A7A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93A-47EF-40F7-9226-DCEE87C7A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3BC60-0E4F-F933-9E47-261866E3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6063EF-5DAD-8F10-31B9-9E73C516B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A58D3A-9D30-57C7-C33C-D758CB3B1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1FC34B-1566-5D83-402C-51BB0141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081D-6784-44BD-B0E5-0EB5DD2C4A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30442-1B8A-410B-57CC-3B983569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39A651-8697-AC50-4126-21783B5C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93A-47EF-40F7-9226-DCEE87C7A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03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796AC9-05DA-DDA3-ABC2-EF9EF483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70C04-F0FE-D4AC-F636-113523904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8FFFA-E3C3-D9C6-FC37-C965E313F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3081D-6784-44BD-B0E5-0EB5DD2C4A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D5121-92D5-009C-FB2C-42C6F5E19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03665-529D-D5DA-4CCD-B6A30816A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C093A-47EF-40F7-9226-DCEE87C7A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13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986" name="Picture 2" descr="7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1011" name="Picture 3" descr="79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2024-03-10T06:29:43Z</dcterms:created>
  <dcterms:modified xsi:type="dcterms:W3CDTF">2024-03-10T06:29:44Z</dcterms:modified>
</cp:coreProperties>
</file>