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0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3AE07-EDE6-400F-AA3D-216D44E3A9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499C0-C899-46C8-A0CA-E288E409B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8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DED85-0B0E-41CD-8673-BE819E3097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3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3C096-A41F-34F3-52C2-A50E38A4A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FB0A4A-CDA9-F932-5CEC-27F9215FE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76BB1-D260-CDC4-46CB-79707E04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D992-9A45-409D-A474-53E14A20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4DA3C-D740-9346-C6E9-F1BD9ECE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D90BD-D8DA-B045-BADF-9A9D3D1E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835C-1BEE-44E2-A39E-0E460C26C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8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73F37-437B-5227-76F7-B25AF0B5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664B64-3412-A71F-08E5-C7AFB9E5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FC641-C802-95A3-D3D2-862DD316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D992-9A45-409D-A474-53E14A20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EA092-3B63-3D13-4CA7-3237008B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DC01D-732D-F783-E95A-18BB7C38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835C-1BEE-44E2-A39E-0E460C26C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8B922A-1FE8-9BD2-AF9F-4D2F64128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5C693E-84C7-7C44-25C4-79D554B35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677E3-92F3-C606-24DE-D8E1DD59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D992-9A45-409D-A474-53E14A20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869D6-0BE2-6E47-8652-23EBC432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1EED1-195F-0124-811E-5E82B8CB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835C-1BEE-44E2-A39E-0E460C26C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6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77AFD-C29D-AABD-2B84-3C7D3C57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0EE2A-2FDB-C234-9F4C-156E6C42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E5B70-5F3B-C34B-7660-6A53BB7B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D992-9A45-409D-A474-53E14A20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CD0C6-DF40-0CB5-01A0-0CFD72E6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9DD99-62F8-CC64-A2BA-4FBA5B98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835C-1BEE-44E2-A39E-0E460C26C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74734-8FF6-BBBF-E6CA-DBB1614D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99EFEB-5276-8C7F-CF5F-BD460A4C5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34A52-F01E-6450-730B-95C7E8E1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D992-9A45-409D-A474-53E14A20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51CE7-E92D-1136-8523-118EF177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7B9BA-B73A-2BE2-F437-649A6DB1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835C-1BEE-44E2-A39E-0E460C26C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457B7-214D-2183-1BB7-CDF3DA10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2265B-DC0B-5D11-6CC2-9C4F05130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DDB449-DA6A-83CF-9D4A-276055B5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B7F618-60C0-B471-5A05-64EF4726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D992-9A45-409D-A474-53E14A20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0FDE45-986B-2EB5-56CA-7F915F42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52AFF7-8C5C-F6D9-1751-E1E9EAA8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835C-1BEE-44E2-A39E-0E460C26C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4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DA2B0-865B-5104-F7F9-1751BA59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71211-C88D-B82B-BAC4-04B5BA17D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AE9E62-35B3-F908-E3F4-8F16194DF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1BB303-8F89-3405-147D-BC09B163B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239DB3-2BBD-E874-4BF3-6247E289A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56B23F-96AB-FEA2-E48F-E141D4FA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D992-9A45-409D-A474-53E14A20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82C2C0-1DF4-EC0D-D312-EC392C09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A73F68-FC8B-E51B-3C63-3AD5E8DE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835C-1BEE-44E2-A39E-0E460C26C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76AE2-7DE6-EB93-05D3-351D4EB0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19FB8A-A7E9-E787-955C-55B8C56B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D992-9A45-409D-A474-53E14A20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02B71F-CC42-293F-4C48-A8070D8A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58056A-3E34-863C-43B7-C37DF377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835C-1BEE-44E2-A39E-0E460C26C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3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C25AEA-78CC-B60E-6038-4DAF4EA7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D992-9A45-409D-A474-53E14A20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E8E62E-1FF7-5847-ADC9-D9DD656C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6B4ED8-39CA-00E5-C9B6-8F51B69E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835C-1BEE-44E2-A39E-0E460C26C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0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A9F68-F2C8-B736-4C4F-F1C177DC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DC4EC-162B-B1FC-7D91-92DF5F6B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FBA91F-0A39-375B-20A2-399036A69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CCD069-A8E0-9227-13AB-6467B65A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D992-9A45-409D-A474-53E14A20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43DEA7-BADE-3DEA-A295-894FC8B0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43F07-E928-D192-0853-BA6760D4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835C-1BEE-44E2-A39E-0E460C26C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97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9C508-FDDA-310D-44D3-787BE96C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F3E26-C61C-CBBB-D6E4-4182354E6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50D24-259F-A0AB-CD26-B55D75EEE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48FBA-2805-EBAA-C3B4-B5637CCB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D992-9A45-409D-A474-53E14A20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43B29-D622-2EF4-77E0-9239096F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7E29E-EE26-78BF-102D-4307601C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835C-1BEE-44E2-A39E-0E460C26C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3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D5A63E-E2D0-751E-CA71-82152345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DAEE0-3293-B6CD-FF04-D67C37FB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30AEC-C56F-D521-F52E-19692CD5A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8D992-9A45-409D-A474-53E14A20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ED9E7-129D-EA2F-73D1-4DC2B62E3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B9CA3-3D27-BD06-A7FE-9F4A6C4C1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9835C-1BEE-44E2-A39E-0E460C26C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6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034" name="Picture 2" descr="7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CCFE8A-753E-B6EB-4B07-A79979D2DCD7}"/>
              </a:ext>
            </a:extLst>
          </p:cNvPr>
          <p:cNvSpPr txBox="1"/>
          <p:nvPr/>
        </p:nvSpPr>
        <p:spPr>
          <a:xfrm>
            <a:off x="6672064" y="6309320"/>
            <a:ext cx="5760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新宋体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2024-03-10T06:30:17Z</dcterms:created>
  <dcterms:modified xsi:type="dcterms:W3CDTF">2024-03-10T06:30:17Z</dcterms:modified>
</cp:coreProperties>
</file>