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951C-B9E0-D6B9-A91C-98CE2BAB1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EDC21-CB79-CECE-6011-313C115A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1ADA7-6BD1-B369-ADE1-BD56579D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70526-8DF9-BCC5-F0C7-2F6F4716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9DC42-B177-4E51-F32D-313E3664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CF35-E3E5-E0F4-E220-D8E9B2B6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68ED9-8F2D-1272-3E59-FC0B6B3EE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1E98-842E-5745-887D-4360D107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CB221-4EB1-34F1-A66F-6D68A472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34152-1D77-760A-301E-B1DA1AE6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2E0E7B-7579-C53A-D9A3-5F82D3328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4B040-A065-B134-C257-669CFE86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C6B5F-F245-EE9A-4572-1FF612B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FF12C-DFFB-F708-8D7C-0629E1D7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63245-567B-8C80-E965-220B7C3B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9BC4-5001-12C3-61F4-0B5C5495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FC1B7-1B3D-6EB8-5384-9C1627E1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8C2E5-3B67-E14E-1309-94EF5E56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37EE-1EE0-189F-283C-E0E5E22E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B6C48-F80D-62CA-D951-AE8966B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ACBAD-39D4-3949-83D5-3B803789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CA2DA-6F01-C5B4-9B3D-223A3936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CE782-D8B1-B147-808F-32CD2A6E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480A8-8468-BE3D-1B0C-F71644FF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06788-E4B8-B20A-B74F-D5B3A24D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F1028-3669-FC95-3997-861DC768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836EA-282F-6453-1339-CFD069D4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6C33C-E94E-700C-B723-9034AD5D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B0838-C0DD-DDF0-A357-192F032E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B6474-AD76-0EB1-4BD5-F4A07B23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12DA1-96EB-72C7-823B-FC4F22A5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9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7498-BF09-C878-6EB2-FCC45257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AFE56-2619-0F36-CB1F-34D74F46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B2200-D300-9D77-AC24-256E75C7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F93EA-7C15-C570-3F5D-13582532B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D6F5C-9CD4-50B4-853C-7A0D38B4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BD9A7-7E45-23C6-E191-E6794051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3D2750-8C34-A9F5-7F18-D4ABCA7A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25A1EA-89D5-F9BB-1189-29576288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BA0D3-3E77-1FE8-A497-59A970C5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CD4008-1DC6-059F-59AF-E3DC8F9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4E282-3115-9B10-D1BB-7465872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B9B3FD-B101-D2FB-DC01-4B61EF23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7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B68A7-EAF7-1941-78C3-782DED0E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7AB79-E8CC-226A-37E5-297FEBB0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01AD7-4013-9DE6-2CC8-FB253B12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6BEE-C8C1-A428-3C97-40998905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D535B-5408-BFBF-A5C2-D08C0B8B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6B9D7-FD50-82ED-AF53-B41637EC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2D3B8-512B-70F8-93F0-B24EFA27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7BF58-2673-97EC-41D9-F426A3A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D00BF-E384-D6B9-A1A8-166F986E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0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A3266-2F78-1FBE-AD6E-616125E4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0BFC9-DA3F-FB20-26FF-7542342C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BFC67-F22E-8694-A331-F2BD04A8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CA18D-FE96-FE50-2A4C-27234666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EFBF2-85BE-13E8-22AF-E0AC4CB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C7FB4-DAFE-1F85-0B40-108FA44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3BBF8-FB16-D974-F16E-FE84BA73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1F8F0-B118-C18A-82F8-92F7DBEA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03B06-C8CE-83EA-530C-8BBE14E4C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6ED6-3FA1-4D3E-AA3E-DB710F6C04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684BD-4F53-A7C8-E39E-383B8E7A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A9AFC-7A43-6958-EF9B-6226BBB2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B0DB-8AF1-4191-813C-F1F26B0C6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082" name="Picture 2" descr="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7" name="Picture 3" descr="7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2024-03-10T06:30:27Z</dcterms:created>
  <dcterms:modified xsi:type="dcterms:W3CDTF">2024-03-10T06:30:27Z</dcterms:modified>
</cp:coreProperties>
</file>